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  <p:sldId id="295" r:id="rId7"/>
    <p:sldId id="296" r:id="rId8"/>
    <p:sldId id="267" r:id="rId9"/>
    <p:sldId id="346" r:id="rId10"/>
    <p:sldId id="306" r:id="rId11"/>
    <p:sldId id="345" r:id="rId12"/>
    <p:sldId id="273" r:id="rId13"/>
    <p:sldId id="304" r:id="rId14"/>
    <p:sldId id="303" r:id="rId15"/>
    <p:sldId id="380" r:id="rId16"/>
    <p:sldId id="311" r:id="rId17"/>
    <p:sldId id="278" r:id="rId18"/>
    <p:sldId id="376" r:id="rId19"/>
    <p:sldId id="377" r:id="rId20"/>
    <p:sldId id="288" r:id="rId21"/>
    <p:sldId id="379" r:id="rId22"/>
    <p:sldId id="321" r:id="rId23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3B6D"/>
    <a:srgbClr val="DE3F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74" autoAdjust="0"/>
    <p:restoredTop sz="95226" autoAdjust="0"/>
  </p:normalViewPr>
  <p:slideViewPr>
    <p:cSldViewPr>
      <p:cViewPr varScale="1">
        <p:scale>
          <a:sx n="126" d="100"/>
          <a:sy n="126" d="100"/>
        </p:scale>
        <p:origin x="-1194" y="-726"/>
      </p:cViewPr>
      <p:guideLst>
        <p:guide orient="horz" pos="1787"/>
        <p:guide pos="2915"/>
        <p:guide pos="204"/>
        <p:guide pos="55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86855-F6E4-47F2-BB01-274A59643E3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6CFEB2-F9BF-404D-9C55-D4A27C81807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CFEB2-F9BF-404D-9C55-D4A27C8180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CFEB2-F9BF-404D-9C55-D4A27C8180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CFEB2-F9BF-404D-9C55-D4A27C8180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CFEB2-F9BF-404D-9C55-D4A27C8180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CFEB2-F9BF-404D-9C55-D4A27C8180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CFEB2-F9BF-404D-9C55-D4A27C8180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6CFEB2-F9BF-404D-9C55-D4A27C81807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79FA90-D01C-4C56-BD10-9364D314563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847732" y="5503064"/>
            <a:ext cx="8308968" cy="222056"/>
          </a:xfrm>
          <a:prstGeom prst="rect">
            <a:avLst/>
          </a:prstGeom>
          <a:solidFill>
            <a:srgbClr val="013B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sp>
        <p:nvSpPr>
          <p:cNvPr id="10" name="矩形 9"/>
          <p:cNvSpPr/>
          <p:nvPr userDrawn="1"/>
        </p:nvSpPr>
        <p:spPr>
          <a:xfrm>
            <a:off x="2" y="5503064"/>
            <a:ext cx="847731" cy="22205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" y="5474488"/>
            <a:ext cx="9156699" cy="0"/>
          </a:xfrm>
          <a:prstGeom prst="line">
            <a:avLst/>
          </a:prstGeom>
          <a:ln w="12700">
            <a:solidFill>
              <a:srgbClr val="013B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2" descr="http://c.hiphotos.baidu.com/baike/w%3D268/sign=e9f9a012cb8065387beaa315afdca115/e4dde71190ef76c6dd05de779c16fdfaae516792.jpg"/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75" y="155972"/>
            <a:ext cx="918808" cy="918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847732" y="5503064"/>
            <a:ext cx="8308968" cy="222056"/>
          </a:xfrm>
          <a:prstGeom prst="rect">
            <a:avLst/>
          </a:prstGeom>
          <a:solidFill>
            <a:srgbClr val="013B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 dirty="0"/>
          </a:p>
        </p:txBody>
      </p:sp>
      <p:sp>
        <p:nvSpPr>
          <p:cNvPr id="8" name="矩形 7"/>
          <p:cNvSpPr/>
          <p:nvPr userDrawn="1"/>
        </p:nvSpPr>
        <p:spPr>
          <a:xfrm>
            <a:off x="2" y="5503064"/>
            <a:ext cx="847731" cy="22205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cxnSp>
        <p:nvCxnSpPr>
          <p:cNvPr id="9" name="直接连接符 8"/>
          <p:cNvCxnSpPr/>
          <p:nvPr userDrawn="1"/>
        </p:nvCxnSpPr>
        <p:spPr>
          <a:xfrm flipH="1">
            <a:off x="1" y="5474488"/>
            <a:ext cx="9156699" cy="0"/>
          </a:xfrm>
          <a:prstGeom prst="line">
            <a:avLst/>
          </a:prstGeom>
          <a:ln w="12700">
            <a:solidFill>
              <a:srgbClr val="013B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pull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pull/>
  </p:transition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60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 spd="slow" advClick="0" advTm="0">
    <p:pull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背景音乐 - 学校.mp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 cstate="print"/>
          <a:stretch>
            <a:fillRect/>
          </a:stretch>
        </p:blipFill>
        <p:spPr>
          <a:xfrm>
            <a:off x="9252520" y="-814908"/>
            <a:ext cx="609600" cy="609600"/>
          </a:xfrm>
          <a:prstGeom prst="rect">
            <a:avLst/>
          </a:prstGeom>
        </p:spPr>
      </p:pic>
      <p:sp>
        <p:nvSpPr>
          <p:cNvPr id="22" name="Rectangle 33"/>
          <p:cNvSpPr/>
          <p:nvPr/>
        </p:nvSpPr>
        <p:spPr>
          <a:xfrm>
            <a:off x="0" y="0"/>
            <a:ext cx="9156700" cy="2708910"/>
          </a:xfrm>
          <a:prstGeom prst="rect">
            <a:avLst/>
          </a:prstGeom>
          <a:solidFill>
            <a:srgbClr val="013B6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en-US" dirty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6" name="文本框 6"/>
          <p:cNvSpPr>
            <a:spLocks noChangeArrowheads="1"/>
          </p:cNvSpPr>
          <p:nvPr/>
        </p:nvSpPr>
        <p:spPr bwMode="auto">
          <a:xfrm>
            <a:off x="922655" y="3065780"/>
            <a:ext cx="7607935" cy="683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zh-CN" altLang="en-US" sz="4000" b="1" spc="300" dirty="0">
                <a:solidFill>
                  <a:srgbClr val="013B6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egoe UI" panose="020B0502040204020203" pitchFamily="34" charset="0"/>
              </a:rPr>
              <a:t>基于</a:t>
            </a:r>
            <a:r>
              <a:rPr lang="en-US" altLang="zh-CN" sz="4000" b="1" spc="300" dirty="0">
                <a:solidFill>
                  <a:srgbClr val="013B6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egoe UI" panose="020B0502040204020203" pitchFamily="34" charset="0"/>
              </a:rPr>
              <a:t>YOLO-v3</a:t>
            </a:r>
            <a:r>
              <a:rPr lang="zh-CN" altLang="en-US" sz="4000" b="1" spc="300" dirty="0">
                <a:solidFill>
                  <a:srgbClr val="013B6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egoe UI" panose="020B0502040204020203" pitchFamily="34" charset="0"/>
              </a:rPr>
              <a:t>的口罩佩戴检测</a:t>
            </a:r>
            <a:endParaRPr lang="zh-CN" altLang="en-US" sz="4000" b="1" spc="300" dirty="0">
              <a:solidFill>
                <a:srgbClr val="013B6D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02985" y="3917950"/>
            <a:ext cx="29083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dirty="0">
                <a:solidFill>
                  <a:srgbClr val="013B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成员：刘炫宇</a:t>
            </a:r>
            <a:endParaRPr lang="zh-CN" dirty="0">
              <a:solidFill>
                <a:srgbClr val="013B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dirty="0">
                <a:solidFill>
                  <a:srgbClr val="013B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李赞</a:t>
            </a:r>
            <a:endParaRPr lang="zh-CN" dirty="0">
              <a:solidFill>
                <a:srgbClr val="013B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dirty="0">
                <a:solidFill>
                  <a:srgbClr val="013B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孟子轩</a:t>
            </a:r>
            <a:endParaRPr lang="zh-CN" dirty="0">
              <a:solidFill>
                <a:srgbClr val="013B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rcRect l="5515" t="2375" r="7393" b="2375"/>
          <a:stretch>
            <a:fillRect/>
          </a:stretch>
        </p:blipFill>
        <p:spPr>
          <a:xfrm>
            <a:off x="3535680" y="323215"/>
            <a:ext cx="2085975" cy="2062480"/>
          </a:xfrm>
          <a:prstGeom prst="ellipse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video>
              <p:cMediaNode vol="80000" numSld="40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video>
          </p:childTnLst>
        </p:cTn>
      </p:par>
    </p:tnLst>
    <p:bldLst>
      <p:bldP spid="22" grpId="0" bldLvl="0" animBg="1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3B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638606" y="2822493"/>
            <a:ext cx="2926080" cy="645160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项目实施过程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Freeform 6"/>
          <p:cNvSpPr>
            <a:spLocks noChangeAspect="1" noEditPoints="1"/>
          </p:cNvSpPr>
          <p:nvPr/>
        </p:nvSpPr>
        <p:spPr bwMode="auto">
          <a:xfrm>
            <a:off x="1259632" y="1992610"/>
            <a:ext cx="2305050" cy="2305050"/>
          </a:xfrm>
          <a:custGeom>
            <a:avLst/>
            <a:gdLst>
              <a:gd name="T0" fmla="*/ 1152850 w 3543"/>
              <a:gd name="T1" fmla="*/ 111251 h 3543"/>
              <a:gd name="T2" fmla="*/ 2193799 w 3543"/>
              <a:gd name="T3" fmla="*/ 1152850 h 3543"/>
              <a:gd name="T4" fmla="*/ 1152850 w 3543"/>
              <a:gd name="T5" fmla="*/ 2193799 h 3543"/>
              <a:gd name="T6" fmla="*/ 111251 w 3543"/>
              <a:gd name="T7" fmla="*/ 1152850 h 3543"/>
              <a:gd name="T8" fmla="*/ 1152850 w 3543"/>
              <a:gd name="T9" fmla="*/ 111251 h 3543"/>
              <a:gd name="T10" fmla="*/ 1152850 w 3543"/>
              <a:gd name="T11" fmla="*/ 0 h 3543"/>
              <a:gd name="T12" fmla="*/ 2305050 w 3543"/>
              <a:gd name="T13" fmla="*/ 1152850 h 3543"/>
              <a:gd name="T14" fmla="*/ 1152850 w 3543"/>
              <a:gd name="T15" fmla="*/ 2305050 h 3543"/>
              <a:gd name="T16" fmla="*/ 0 w 3543"/>
              <a:gd name="T17" fmla="*/ 1152850 h 3543"/>
              <a:gd name="T18" fmla="*/ 1152850 w 3543"/>
              <a:gd name="T19" fmla="*/ 0 h 3543"/>
              <a:gd name="T20" fmla="*/ 1134634 w 3543"/>
              <a:gd name="T21" fmla="*/ 964829 h 3543"/>
              <a:gd name="T22" fmla="*/ 944010 w 3543"/>
              <a:gd name="T23" fmla="*/ 1155453 h 3543"/>
              <a:gd name="T24" fmla="*/ 1134634 w 3543"/>
              <a:gd name="T25" fmla="*/ 1346727 h 3543"/>
              <a:gd name="T26" fmla="*/ 1325257 w 3543"/>
              <a:gd name="T27" fmla="*/ 1155453 h 3543"/>
              <a:gd name="T28" fmla="*/ 1295981 w 3543"/>
              <a:gd name="T29" fmla="*/ 1053960 h 3543"/>
              <a:gd name="T30" fmla="*/ 1512628 w 3543"/>
              <a:gd name="T31" fmla="*/ 837313 h 3543"/>
              <a:gd name="T32" fmla="*/ 1632988 w 3543"/>
              <a:gd name="T33" fmla="*/ 837313 h 3543"/>
              <a:gd name="T34" fmla="*/ 1812551 w 3543"/>
              <a:gd name="T35" fmla="*/ 657099 h 3543"/>
              <a:gd name="T36" fmla="*/ 1639494 w 3543"/>
              <a:gd name="T37" fmla="*/ 651243 h 3543"/>
              <a:gd name="T38" fmla="*/ 1632988 w 3543"/>
              <a:gd name="T39" fmla="*/ 477535 h 3543"/>
              <a:gd name="T40" fmla="*/ 1452774 w 3543"/>
              <a:gd name="T41" fmla="*/ 657099 h 3543"/>
              <a:gd name="T42" fmla="*/ 1452774 w 3543"/>
              <a:gd name="T43" fmla="*/ 777458 h 3543"/>
              <a:gd name="T44" fmla="*/ 1236126 w 3543"/>
              <a:gd name="T45" fmla="*/ 994106 h 3543"/>
              <a:gd name="T46" fmla="*/ 1134634 w 3543"/>
              <a:gd name="T47" fmla="*/ 964829 h 3543"/>
              <a:gd name="T48" fmla="*/ 1441713 w 3543"/>
              <a:gd name="T49" fmla="*/ 1155453 h 3543"/>
              <a:gd name="T50" fmla="*/ 1134634 w 3543"/>
              <a:gd name="T51" fmla="*/ 1463183 h 3543"/>
              <a:gd name="T52" fmla="*/ 826903 w 3543"/>
              <a:gd name="T53" fmla="*/ 1155453 h 3543"/>
              <a:gd name="T54" fmla="*/ 1134634 w 3543"/>
              <a:gd name="T55" fmla="*/ 848373 h 3543"/>
              <a:gd name="T56" fmla="*/ 1241981 w 3543"/>
              <a:gd name="T57" fmla="*/ 867891 h 3543"/>
              <a:gd name="T58" fmla="*/ 1330462 w 3543"/>
              <a:gd name="T59" fmla="*/ 780061 h 3543"/>
              <a:gd name="T60" fmla="*/ 1134634 w 3543"/>
              <a:gd name="T61" fmla="*/ 731917 h 3543"/>
              <a:gd name="T62" fmla="*/ 710447 w 3543"/>
              <a:gd name="T63" fmla="*/ 1155453 h 3543"/>
              <a:gd name="T64" fmla="*/ 1134634 w 3543"/>
              <a:gd name="T65" fmla="*/ 1579639 h 3543"/>
              <a:gd name="T66" fmla="*/ 1558170 w 3543"/>
              <a:gd name="T67" fmla="*/ 1155453 h 3543"/>
              <a:gd name="T68" fmla="*/ 1510026 w 3543"/>
              <a:gd name="T69" fmla="*/ 959624 h 3543"/>
              <a:gd name="T70" fmla="*/ 1422196 w 3543"/>
              <a:gd name="T71" fmla="*/ 1048105 h 3543"/>
              <a:gd name="T72" fmla="*/ 1441713 w 3543"/>
              <a:gd name="T73" fmla="*/ 1155453 h 3543"/>
              <a:gd name="T74" fmla="*/ 1633638 w 3543"/>
              <a:gd name="T75" fmla="*/ 921890 h 3543"/>
              <a:gd name="T76" fmla="*/ 1685686 w 3543"/>
              <a:gd name="T77" fmla="*/ 1155453 h 3543"/>
              <a:gd name="T78" fmla="*/ 1134634 w 3543"/>
              <a:gd name="T79" fmla="*/ 1706505 h 3543"/>
              <a:gd name="T80" fmla="*/ 583582 w 3543"/>
              <a:gd name="T81" fmla="*/ 1155453 h 3543"/>
              <a:gd name="T82" fmla="*/ 1134634 w 3543"/>
              <a:gd name="T83" fmla="*/ 604401 h 3543"/>
              <a:gd name="T84" fmla="*/ 1368196 w 3543"/>
              <a:gd name="T85" fmla="*/ 656448 h 3543"/>
              <a:gd name="T86" fmla="*/ 1392919 w 3543"/>
              <a:gd name="T87" fmla="*/ 597244 h 3543"/>
              <a:gd name="T88" fmla="*/ 1439762 w 3543"/>
              <a:gd name="T89" fmla="*/ 550401 h 3543"/>
              <a:gd name="T90" fmla="*/ 1134634 w 3543"/>
              <a:gd name="T91" fmla="*/ 477535 h 3543"/>
              <a:gd name="T92" fmla="*/ 456065 w 3543"/>
              <a:gd name="T93" fmla="*/ 1155453 h 3543"/>
              <a:gd name="T94" fmla="*/ 1134634 w 3543"/>
              <a:gd name="T95" fmla="*/ 1834021 h 3543"/>
              <a:gd name="T96" fmla="*/ 1812551 w 3543"/>
              <a:gd name="T97" fmla="*/ 1155453 h 3543"/>
              <a:gd name="T98" fmla="*/ 1739685 w 3543"/>
              <a:gd name="T99" fmla="*/ 850325 h 3543"/>
              <a:gd name="T100" fmla="*/ 1692842 w 3543"/>
              <a:gd name="T101" fmla="*/ 897167 h 3543"/>
              <a:gd name="T102" fmla="*/ 1633638 w 3543"/>
              <a:gd name="T103" fmla="*/ 921890 h 3543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3543" h="3543">
                <a:moveTo>
                  <a:pt x="1772" y="171"/>
                </a:moveTo>
                <a:cubicBezTo>
                  <a:pt x="2655" y="171"/>
                  <a:pt x="3372" y="888"/>
                  <a:pt x="3372" y="1772"/>
                </a:cubicBezTo>
                <a:cubicBezTo>
                  <a:pt x="3372" y="2655"/>
                  <a:pt x="2655" y="3372"/>
                  <a:pt x="1772" y="3372"/>
                </a:cubicBezTo>
                <a:cubicBezTo>
                  <a:pt x="888" y="3372"/>
                  <a:pt x="171" y="2655"/>
                  <a:pt x="171" y="1772"/>
                </a:cubicBezTo>
                <a:cubicBezTo>
                  <a:pt x="171" y="888"/>
                  <a:pt x="888" y="171"/>
                  <a:pt x="1772" y="171"/>
                </a:cubicBezTo>
                <a:close/>
                <a:moveTo>
                  <a:pt x="1772" y="0"/>
                </a:moveTo>
                <a:cubicBezTo>
                  <a:pt x="2750" y="0"/>
                  <a:pt x="3543" y="793"/>
                  <a:pt x="3543" y="1772"/>
                </a:cubicBezTo>
                <a:cubicBezTo>
                  <a:pt x="3543" y="2750"/>
                  <a:pt x="2750" y="3543"/>
                  <a:pt x="1772" y="3543"/>
                </a:cubicBezTo>
                <a:cubicBezTo>
                  <a:pt x="793" y="3543"/>
                  <a:pt x="0" y="2750"/>
                  <a:pt x="0" y="1772"/>
                </a:cubicBezTo>
                <a:cubicBezTo>
                  <a:pt x="0" y="793"/>
                  <a:pt x="793" y="0"/>
                  <a:pt x="1772" y="0"/>
                </a:cubicBezTo>
                <a:close/>
                <a:moveTo>
                  <a:pt x="1744" y="1483"/>
                </a:moveTo>
                <a:cubicBezTo>
                  <a:pt x="1582" y="1483"/>
                  <a:pt x="1451" y="1614"/>
                  <a:pt x="1451" y="1776"/>
                </a:cubicBezTo>
                <a:cubicBezTo>
                  <a:pt x="1451" y="1938"/>
                  <a:pt x="1582" y="2070"/>
                  <a:pt x="1744" y="2070"/>
                </a:cubicBezTo>
                <a:cubicBezTo>
                  <a:pt x="1905" y="2070"/>
                  <a:pt x="2037" y="1938"/>
                  <a:pt x="2037" y="1776"/>
                </a:cubicBezTo>
                <a:cubicBezTo>
                  <a:pt x="2037" y="1719"/>
                  <a:pt x="2020" y="1665"/>
                  <a:pt x="1992" y="1620"/>
                </a:cubicBezTo>
                <a:lnTo>
                  <a:pt x="2325" y="1287"/>
                </a:lnTo>
                <a:lnTo>
                  <a:pt x="2510" y="1287"/>
                </a:lnTo>
                <a:lnTo>
                  <a:pt x="2786" y="1010"/>
                </a:lnTo>
                <a:lnTo>
                  <a:pt x="2520" y="1001"/>
                </a:lnTo>
                <a:lnTo>
                  <a:pt x="2510" y="734"/>
                </a:lnTo>
                <a:lnTo>
                  <a:pt x="2233" y="1010"/>
                </a:lnTo>
                <a:lnTo>
                  <a:pt x="2233" y="1195"/>
                </a:lnTo>
                <a:lnTo>
                  <a:pt x="1900" y="1528"/>
                </a:lnTo>
                <a:cubicBezTo>
                  <a:pt x="1854" y="1500"/>
                  <a:pt x="1801" y="1483"/>
                  <a:pt x="1744" y="1483"/>
                </a:cubicBezTo>
                <a:close/>
                <a:moveTo>
                  <a:pt x="2216" y="1776"/>
                </a:moveTo>
                <a:cubicBezTo>
                  <a:pt x="2216" y="2037"/>
                  <a:pt x="2004" y="2249"/>
                  <a:pt x="1744" y="2249"/>
                </a:cubicBezTo>
                <a:cubicBezTo>
                  <a:pt x="1483" y="2249"/>
                  <a:pt x="1271" y="2037"/>
                  <a:pt x="1271" y="1776"/>
                </a:cubicBezTo>
                <a:cubicBezTo>
                  <a:pt x="1271" y="1516"/>
                  <a:pt x="1483" y="1304"/>
                  <a:pt x="1744" y="1304"/>
                </a:cubicBezTo>
                <a:cubicBezTo>
                  <a:pt x="1802" y="1304"/>
                  <a:pt x="1858" y="1315"/>
                  <a:pt x="1909" y="1334"/>
                </a:cubicBezTo>
                <a:lnTo>
                  <a:pt x="2045" y="1199"/>
                </a:lnTo>
                <a:cubicBezTo>
                  <a:pt x="1955" y="1152"/>
                  <a:pt x="1852" y="1125"/>
                  <a:pt x="1744" y="1125"/>
                </a:cubicBezTo>
                <a:cubicBezTo>
                  <a:pt x="1384" y="1125"/>
                  <a:pt x="1092" y="1417"/>
                  <a:pt x="1092" y="1776"/>
                </a:cubicBezTo>
                <a:cubicBezTo>
                  <a:pt x="1092" y="2136"/>
                  <a:pt x="1384" y="2428"/>
                  <a:pt x="1744" y="2428"/>
                </a:cubicBezTo>
                <a:cubicBezTo>
                  <a:pt x="2103" y="2428"/>
                  <a:pt x="2395" y="2136"/>
                  <a:pt x="2395" y="1776"/>
                </a:cubicBezTo>
                <a:cubicBezTo>
                  <a:pt x="2395" y="1668"/>
                  <a:pt x="2368" y="1565"/>
                  <a:pt x="2321" y="1475"/>
                </a:cubicBezTo>
                <a:lnTo>
                  <a:pt x="2186" y="1611"/>
                </a:lnTo>
                <a:cubicBezTo>
                  <a:pt x="2205" y="1662"/>
                  <a:pt x="2216" y="1718"/>
                  <a:pt x="2216" y="1776"/>
                </a:cubicBezTo>
                <a:close/>
                <a:moveTo>
                  <a:pt x="2511" y="1417"/>
                </a:moveTo>
                <a:cubicBezTo>
                  <a:pt x="2562" y="1526"/>
                  <a:pt x="2591" y="1648"/>
                  <a:pt x="2591" y="1776"/>
                </a:cubicBezTo>
                <a:cubicBezTo>
                  <a:pt x="2591" y="2243"/>
                  <a:pt x="2211" y="2623"/>
                  <a:pt x="1744" y="2623"/>
                </a:cubicBezTo>
                <a:cubicBezTo>
                  <a:pt x="1277" y="2623"/>
                  <a:pt x="897" y="2243"/>
                  <a:pt x="897" y="1776"/>
                </a:cubicBezTo>
                <a:cubicBezTo>
                  <a:pt x="897" y="1309"/>
                  <a:pt x="1277" y="929"/>
                  <a:pt x="1744" y="929"/>
                </a:cubicBezTo>
                <a:cubicBezTo>
                  <a:pt x="1872" y="929"/>
                  <a:pt x="1994" y="958"/>
                  <a:pt x="2103" y="1009"/>
                </a:cubicBezTo>
                <a:cubicBezTo>
                  <a:pt x="2103" y="975"/>
                  <a:pt x="2117" y="942"/>
                  <a:pt x="2141" y="918"/>
                </a:cubicBezTo>
                <a:lnTo>
                  <a:pt x="2213" y="846"/>
                </a:lnTo>
                <a:cubicBezTo>
                  <a:pt x="2072" y="774"/>
                  <a:pt x="1913" y="734"/>
                  <a:pt x="1744" y="734"/>
                </a:cubicBezTo>
                <a:cubicBezTo>
                  <a:pt x="1168" y="734"/>
                  <a:pt x="701" y="1200"/>
                  <a:pt x="701" y="1776"/>
                </a:cubicBezTo>
                <a:cubicBezTo>
                  <a:pt x="701" y="2352"/>
                  <a:pt x="1168" y="2819"/>
                  <a:pt x="1744" y="2819"/>
                </a:cubicBezTo>
                <a:cubicBezTo>
                  <a:pt x="2320" y="2819"/>
                  <a:pt x="2786" y="2352"/>
                  <a:pt x="2786" y="1776"/>
                </a:cubicBezTo>
                <a:cubicBezTo>
                  <a:pt x="2786" y="1607"/>
                  <a:pt x="2746" y="1448"/>
                  <a:pt x="2674" y="1307"/>
                </a:cubicBezTo>
                <a:lnTo>
                  <a:pt x="2602" y="1379"/>
                </a:lnTo>
                <a:cubicBezTo>
                  <a:pt x="2578" y="1403"/>
                  <a:pt x="2545" y="1417"/>
                  <a:pt x="2511" y="14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  <p:bldLst>
      <p:bldP spid="4" grpId="0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神经网络搭建及训练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290149" y="1103005"/>
            <a:ext cx="215769" cy="3470151"/>
            <a:chOff x="2563371" y="1931386"/>
            <a:chExt cx="262016" cy="421392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2697640" y="1931386"/>
              <a:ext cx="0" cy="4213920"/>
            </a:xfrm>
            <a:prstGeom prst="line">
              <a:avLst/>
            </a:prstGeom>
            <a:noFill/>
            <a:ln w="9525" cap="flat" cmpd="sng" algn="ctr">
              <a:solidFill>
                <a:srgbClr val="979797"/>
              </a:solidFill>
              <a:prstDash val="solid"/>
            </a:ln>
            <a:effectLst/>
          </p:spPr>
        </p:cxnSp>
        <p:sp>
          <p:nvSpPr>
            <p:cNvPr id="6" name="椭圆 5"/>
            <p:cNvSpPr/>
            <p:nvPr/>
          </p:nvSpPr>
          <p:spPr>
            <a:xfrm>
              <a:off x="2569893" y="2447365"/>
              <a:ext cx="255494" cy="255494"/>
            </a:xfrm>
            <a:prstGeom prst="ellipse">
              <a:avLst/>
            </a:prstGeom>
            <a:solidFill>
              <a:srgbClr val="97979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97979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2569893" y="4040841"/>
              <a:ext cx="255494" cy="255494"/>
            </a:xfrm>
            <a:prstGeom prst="ellipse">
              <a:avLst/>
            </a:prstGeom>
            <a:solidFill>
              <a:srgbClr val="013B6D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97979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2563371" y="5634317"/>
              <a:ext cx="255494" cy="255494"/>
            </a:xfrm>
            <a:prstGeom prst="ellipse">
              <a:avLst/>
            </a:prstGeom>
            <a:solidFill>
              <a:srgbClr val="97979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97979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9" name="泪滴形 8"/>
          <p:cNvSpPr/>
          <p:nvPr/>
        </p:nvSpPr>
        <p:spPr>
          <a:xfrm>
            <a:off x="979203" y="1161777"/>
            <a:ext cx="942668" cy="942668"/>
          </a:xfrm>
          <a:prstGeom prst="teardrop">
            <a:avLst/>
          </a:prstGeom>
          <a:solidFill>
            <a:srgbClr val="979797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网络搭建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泪滴形 9"/>
          <p:cNvSpPr/>
          <p:nvPr/>
        </p:nvSpPr>
        <p:spPr>
          <a:xfrm>
            <a:off x="971600" y="3807831"/>
            <a:ext cx="942668" cy="942668"/>
          </a:xfrm>
          <a:prstGeom prst="teardrop">
            <a:avLst/>
          </a:prstGeom>
          <a:solidFill>
            <a:srgbClr val="979797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网络训练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泪滴形 10"/>
          <p:cNvSpPr/>
          <p:nvPr/>
        </p:nvSpPr>
        <p:spPr>
          <a:xfrm>
            <a:off x="979203" y="2474001"/>
            <a:ext cx="942668" cy="942668"/>
          </a:xfrm>
          <a:prstGeom prst="teardrop">
            <a:avLst/>
          </a:prstGeom>
          <a:solidFill>
            <a:srgbClr val="013B6D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建数据集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007534" y="1366619"/>
            <a:ext cx="5164866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YOLO v3 tiny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网络主体框架采用了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YOLO v3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作者开源的代码，基于原代码，我们进行了一些修改，包括口罩识别类别、语音提示、检测形式、输出形式等等，以使网络能够应用到口罩佩戴检测中去。</a:t>
            </a:r>
            <a:endParaRPr lang="zh-CN" altLang="en-US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007534" y="2599085"/>
            <a:ext cx="5164866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我们先从网络上搜索了一定量口罩佩戴与不佩戴的图片，包括某些复杂情况，然后采用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labelimg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对图片进行了标注，再利用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VOC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制作数据集。</a:t>
            </a:r>
            <a:endParaRPr lang="zh-CN" altLang="en-US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007534" y="3918060"/>
            <a:ext cx="5164866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将制作的数据集放到工程文件下，在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cfg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文件中设置好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batch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以及</a:t>
            </a:r>
            <a:r>
              <a:rPr lang="en-US" altLang="zh-CN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subdivision</a:t>
            </a:r>
            <a:r>
              <a:rPr lang="zh-CN" altLang="en-US" sz="1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，然后开始训练。</a:t>
            </a:r>
            <a:endParaRPr lang="zh-CN" altLang="en-US" sz="12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  <p:bldLst>
      <p:bldP spid="9" grpId="0" bldLvl="0" animBg="1"/>
      <p:bldP spid="10" grpId="0" bldLvl="0" animBg="1"/>
      <p:bldP spid="11" grpId="0" bldLvl="0" animBg="1"/>
      <p:bldP spid="12" grpId="0"/>
      <p:bldP spid="13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神经网络搭建及训练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4" name="图片 23" descr="H}}42U]0LU63N1JM~N2C)V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5695" y="1169670"/>
            <a:ext cx="1699260" cy="3616325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1361440" y="4873625"/>
            <a:ext cx="11023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/>
              <a:t>工程目录</a:t>
            </a:r>
            <a:endParaRPr lang="zh-CN" altLang="en-US" b="1"/>
          </a:p>
        </p:txBody>
      </p:sp>
      <p:pic>
        <p:nvPicPr>
          <p:cNvPr id="29" name="图片 28" descr="]OQPHR1{%]NZS9[(13KEI}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8570" y="981075"/>
            <a:ext cx="2354580" cy="3804920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5464810" y="4873625"/>
            <a:ext cx="15621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/>
              <a:t>训练参数设置</a:t>
            </a:r>
            <a:endParaRPr lang="zh-CN" altLang="en-US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神经网络搭建及训练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3790950" y="4291330"/>
            <a:ext cx="156210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/>
              <a:t>神经网络训练</a:t>
            </a:r>
            <a:endParaRPr lang="zh-CN" altLang="en-US" b="1"/>
          </a:p>
        </p:txBody>
      </p:sp>
      <p:sp>
        <p:nvSpPr>
          <p:cNvPr id="28" name="文本框 27"/>
          <p:cNvSpPr txBox="1"/>
          <p:nvPr/>
        </p:nvSpPr>
        <p:spPr>
          <a:xfrm>
            <a:off x="3446145" y="2950210"/>
            <a:ext cx="22517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/>
              <a:t>自建数据集（部分）</a:t>
            </a:r>
            <a:endParaRPr lang="zh-CN" altLang="en-US" b="1"/>
          </a:p>
        </p:txBody>
      </p:sp>
      <p:pic>
        <p:nvPicPr>
          <p:cNvPr id="8" name="图片 7" descr="SW_`X~K6VDNJQ4]5@OXDMZV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11680" y="1219835"/>
            <a:ext cx="5120640" cy="1558925"/>
          </a:xfrm>
          <a:prstGeom prst="rect">
            <a:avLst/>
          </a:prstGeom>
        </p:spPr>
      </p:pic>
      <p:pic>
        <p:nvPicPr>
          <p:cNvPr id="10" name="图片 9" descr="F@8}47HL351LSJJ5TU`7JGJ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95" y="3561080"/>
            <a:ext cx="8562975" cy="4095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</a:t>
              </a:r>
              <a:r>
                <a:rPr lang="en-US" altLang="zh-CN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app</a:t>
              </a:r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</a:t>
              </a:r>
              <a:endPara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04207" y="1105149"/>
            <a:ext cx="3983250" cy="528215"/>
          </a:xfrm>
          <a:prstGeom prst="rect">
            <a:avLst/>
          </a:prstGeom>
          <a:solidFill>
            <a:srgbClr val="013B6D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AutoShape 6"/>
          <p:cNvSpPr>
            <a:spLocks noChangeArrowheads="1"/>
          </p:cNvSpPr>
          <p:nvPr/>
        </p:nvSpPr>
        <p:spPr bwMode="auto">
          <a:xfrm>
            <a:off x="404206" y="1723084"/>
            <a:ext cx="3951770" cy="3522728"/>
          </a:xfrm>
          <a:prstGeom prst="roundRect">
            <a:avLst>
              <a:gd name="adj" fmla="val 0"/>
            </a:avLst>
          </a:prstGeom>
          <a:noFill/>
          <a:ln w="3175" cmpd="sng">
            <a:solidFill>
              <a:srgbClr val="969696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357505" marR="0" lvl="0" indent="-357505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1A5264"/>
              </a:buClr>
              <a:buSzTx/>
              <a:buFont typeface="Wingdings" panose="05000000000000000000" pitchFamily="2" charset="2"/>
              <a:buChar char="l"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采用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 inventor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进行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的制作；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7505" marR="0" lvl="0" indent="-357505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1A5264"/>
              </a:buClr>
              <a:buSzTx/>
              <a:buFont typeface="Wingdings" panose="05000000000000000000" pitchFamily="2" charset="2"/>
              <a:buChar char="l"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7505" marR="0" lvl="0" indent="-357505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1A5264"/>
              </a:buClr>
              <a:buSzTx/>
              <a:buFont typeface="Wingdings" panose="05000000000000000000" pitchFamily="2" charset="2"/>
              <a:buChar char="l"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设置了用户系统，检测器用户可以进行注册与登录；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7505" marR="0" lvl="0" indent="-357505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1A5264"/>
              </a:buClr>
              <a:buSzTx/>
              <a:buFont typeface="Wingdings" panose="05000000000000000000" pitchFamily="2" charset="2"/>
              <a:buChar char="l"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7505" marR="0" lvl="0" indent="-357505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1A5264"/>
              </a:buClr>
              <a:buSzTx/>
              <a:buFont typeface="Wingdings" panose="05000000000000000000" pitchFamily="2" charset="2"/>
              <a:buChar char="l"/>
              <a:defRPr/>
            </a:pPr>
            <a:r>
              <a:rPr lang="zh-CN" altLang="en-US" sz="1400" kern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在手机app端可以设置口罩箱的状态，以及决定是否上传电脑端检测器的检测图片，在手机端可以显示检测器实时检测的结果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marL="357505" marR="0" lvl="0" indent="-357505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1A5264"/>
              </a:buClr>
              <a:buSzTx/>
              <a:buFont typeface="Wingdings" panose="05000000000000000000" pitchFamily="2" charset="2"/>
              <a:buChar char="l"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R="0" lvl="0" indent="0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333333"/>
              </a:buClr>
              <a:buSzTx/>
              <a:buFont typeface="Wingdings" panose="05000000000000000000" pitchFamily="2" charset="2"/>
              <a:buNone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pic>
        <p:nvPicPr>
          <p:cNvPr id="6" name="Picture 57"/>
          <p:cNvPicPr>
            <a:picLocks noChangeAspect="1" noChangeArrowheads="1"/>
          </p:cNvPicPr>
          <p:nvPr/>
        </p:nvPicPr>
        <p:blipFill>
          <a:blip r:embed="rId1" cstate="print">
            <a:lum brigh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49" r="-420"/>
          <a:stretch>
            <a:fillRect/>
          </a:stretch>
        </p:blipFill>
        <p:spPr bwMode="auto">
          <a:xfrm>
            <a:off x="-108520" y="5257463"/>
            <a:ext cx="5039405" cy="124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4860032" y="1105149"/>
            <a:ext cx="3874698" cy="52821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与电脑检测器通信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AutoShape 6"/>
          <p:cNvSpPr>
            <a:spLocks noChangeArrowheads="1"/>
          </p:cNvSpPr>
          <p:nvPr/>
        </p:nvSpPr>
        <p:spPr bwMode="auto">
          <a:xfrm>
            <a:off x="4860032" y="1723084"/>
            <a:ext cx="3844075" cy="3522728"/>
          </a:xfrm>
          <a:prstGeom prst="roundRect">
            <a:avLst>
              <a:gd name="adj" fmla="val 0"/>
            </a:avLst>
          </a:prstGeom>
          <a:noFill/>
          <a:ln w="3175" cmpd="sng">
            <a:solidFill>
              <a:srgbClr val="969696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357505" marR="0" lvl="0" indent="-357505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1A5264"/>
              </a:buClr>
              <a:buSzTx/>
              <a:buFont typeface="Wingdings" panose="05000000000000000000" pitchFamily="2" charset="2"/>
              <a:buChar char="l"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检测器对被检测者拍照后将图片上传至阿里云，手机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通过阿里云对图片进行读取；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7505" marR="0" lvl="0" indent="-357505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1A5264"/>
              </a:buClr>
              <a:buSzTx/>
              <a:buFont typeface="Wingdings" panose="05000000000000000000" pitchFamily="2" charset="2"/>
              <a:buChar char="l"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7505" marR="0" lvl="0" indent="-357505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1A5264"/>
              </a:buClr>
              <a:buSzTx/>
              <a:buFont typeface="Wingdings" panose="05000000000000000000" pitchFamily="2" charset="2"/>
              <a:buChar char="l"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7505" marR="0" lvl="0" indent="-357505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1A5264"/>
              </a:buClr>
              <a:buSzTx/>
              <a:buFont typeface="Wingdings" panose="05000000000000000000" pitchFamily="2" charset="2"/>
              <a:buChar char="l"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用户对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app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8080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的指令将存储到网络微数据库中，然后检测器通过读取指令来更新状态。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marL="357505" marR="0" lvl="0" indent="-357505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Tx/>
              <a:buFont typeface="Wingdings" panose="05000000000000000000" pitchFamily="2" charset="2"/>
              <a:buChar char="l"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marL="357505" marR="0" lvl="0" indent="-357505" defTabSz="914400" eaLnBrk="1" fontAlgn="auto" latinLnBrk="0" hangingPunct="1">
              <a:lnSpc>
                <a:spcPct val="120000"/>
              </a:lnSpc>
              <a:spcBef>
                <a:spcPct val="50000"/>
              </a:spcBef>
              <a:spcAft>
                <a:spcPts val="0"/>
              </a:spcAft>
              <a:buClr>
                <a:srgbClr val="333333"/>
              </a:buClr>
              <a:buSzTx/>
              <a:buFont typeface="Wingdings" panose="05000000000000000000" pitchFamily="2" charset="2"/>
              <a:buChar char="l"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080808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pic>
        <p:nvPicPr>
          <p:cNvPr id="10" name="Picture 57"/>
          <p:cNvPicPr>
            <a:picLocks noChangeAspect="1" noChangeArrowheads="1"/>
          </p:cNvPicPr>
          <p:nvPr/>
        </p:nvPicPr>
        <p:blipFill>
          <a:blip r:embed="rId1" cstate="print">
            <a:lum brigh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49" r="-420"/>
          <a:stretch>
            <a:fillRect/>
          </a:stretch>
        </p:blipFill>
        <p:spPr bwMode="auto">
          <a:xfrm>
            <a:off x="4572000" y="5257463"/>
            <a:ext cx="5039405" cy="124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2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3B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047824" y="2707670"/>
            <a:ext cx="2011680" cy="645160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7"/>
          <p:cNvSpPr>
            <a:spLocks noChangeAspect="1" noEditPoints="1"/>
          </p:cNvSpPr>
          <p:nvPr/>
        </p:nvSpPr>
        <p:spPr bwMode="auto">
          <a:xfrm>
            <a:off x="1561971" y="1875549"/>
            <a:ext cx="2305050" cy="2308225"/>
          </a:xfrm>
          <a:custGeom>
            <a:avLst/>
            <a:gdLst>
              <a:gd name="T0" fmla="*/ 1152200 w 3543"/>
              <a:gd name="T1" fmla="*/ 0 h 3544"/>
              <a:gd name="T2" fmla="*/ 1390317 w 3543"/>
              <a:gd name="T3" fmla="*/ 685824 h 3544"/>
              <a:gd name="T4" fmla="*/ 1350630 w 3543"/>
              <a:gd name="T5" fmla="*/ 781566 h 3544"/>
              <a:gd name="T6" fmla="*/ 1294029 w 3543"/>
              <a:gd name="T7" fmla="*/ 827157 h 3544"/>
              <a:gd name="T8" fmla="*/ 1252391 w 3543"/>
              <a:gd name="T9" fmla="*/ 841486 h 3544"/>
              <a:gd name="T10" fmla="*/ 1201645 w 3543"/>
              <a:gd name="T11" fmla="*/ 844743 h 3544"/>
              <a:gd name="T12" fmla="*/ 1124224 w 3543"/>
              <a:gd name="T13" fmla="*/ 819993 h 3544"/>
              <a:gd name="T14" fmla="*/ 1074779 w 3543"/>
              <a:gd name="T15" fmla="*/ 775704 h 3544"/>
              <a:gd name="T16" fmla="*/ 1042900 w 3543"/>
              <a:gd name="T17" fmla="*/ 706015 h 3544"/>
              <a:gd name="T18" fmla="*/ 1039647 w 3543"/>
              <a:gd name="T19" fmla="*/ 655864 h 3544"/>
              <a:gd name="T20" fmla="*/ 1061767 w 3543"/>
              <a:gd name="T21" fmla="*/ 583569 h 3544"/>
              <a:gd name="T22" fmla="*/ 1104056 w 3543"/>
              <a:gd name="T23" fmla="*/ 532768 h 3544"/>
              <a:gd name="T24" fmla="*/ 1170416 w 3543"/>
              <a:gd name="T25" fmla="*/ 498900 h 3544"/>
              <a:gd name="T26" fmla="*/ 1220512 w 3543"/>
              <a:gd name="T27" fmla="*/ 493038 h 3544"/>
              <a:gd name="T28" fmla="*/ 1283619 w 3543"/>
              <a:gd name="T29" fmla="*/ 506715 h 3544"/>
              <a:gd name="T30" fmla="*/ 1347378 w 3543"/>
              <a:gd name="T31" fmla="*/ 552307 h 3544"/>
              <a:gd name="T32" fmla="*/ 1382510 w 3543"/>
              <a:gd name="T33" fmla="*/ 613529 h 3544"/>
              <a:gd name="T34" fmla="*/ 1443015 w 3543"/>
              <a:gd name="T35" fmla="*/ 578359 h 3544"/>
              <a:gd name="T36" fmla="*/ 1001262 w 3543"/>
              <a:gd name="T37" fmla="*/ 452006 h 3544"/>
              <a:gd name="T38" fmla="*/ 1118369 w 3543"/>
              <a:gd name="T39" fmla="*/ 894893 h 3544"/>
              <a:gd name="T40" fmla="*/ 1519785 w 3543"/>
              <a:gd name="T41" fmla="*/ 671495 h 3544"/>
              <a:gd name="T42" fmla="*/ 1119670 w 3543"/>
              <a:gd name="T43" fmla="*/ 1453713 h 3544"/>
              <a:gd name="T44" fmla="*/ 1008419 w 3543"/>
              <a:gd name="T45" fmla="*/ 1602210 h 3544"/>
              <a:gd name="T46" fmla="*/ 890661 w 3543"/>
              <a:gd name="T47" fmla="*/ 1655617 h 3544"/>
              <a:gd name="T48" fmla="*/ 811289 w 3543"/>
              <a:gd name="T49" fmla="*/ 1662130 h 3544"/>
              <a:gd name="T50" fmla="*/ 722158 w 3543"/>
              <a:gd name="T51" fmla="*/ 1645848 h 3544"/>
              <a:gd name="T52" fmla="*/ 599846 w 3543"/>
              <a:gd name="T53" fmla="*/ 1568342 h 3544"/>
              <a:gd name="T54" fmla="*/ 534137 w 3543"/>
              <a:gd name="T55" fmla="*/ 1469995 h 3544"/>
              <a:gd name="T56" fmla="*/ 510065 w 3543"/>
              <a:gd name="T57" fmla="*/ 1335175 h 3544"/>
              <a:gd name="T58" fmla="*/ 526330 w 3543"/>
              <a:gd name="T59" fmla="*/ 1245947 h 3544"/>
              <a:gd name="T60" fmla="*/ 596594 w 3543"/>
              <a:gd name="T61" fmla="*/ 1131317 h 3544"/>
              <a:gd name="T62" fmla="*/ 692231 w 3543"/>
              <a:gd name="T63" fmla="*/ 1062278 h 3544"/>
              <a:gd name="T64" fmla="*/ 821699 w 3543"/>
              <a:gd name="T65" fmla="*/ 1033621 h 3544"/>
              <a:gd name="T66" fmla="*/ 911480 w 3543"/>
              <a:gd name="T67" fmla="*/ 1045996 h 3544"/>
              <a:gd name="T68" fmla="*/ 1014274 w 3543"/>
              <a:gd name="T69" fmla="*/ 1097449 h 3544"/>
              <a:gd name="T70" fmla="*/ 1103405 w 3543"/>
              <a:gd name="T71" fmla="*/ 1204914 h 3544"/>
              <a:gd name="T72" fmla="*/ 1137236 w 3543"/>
              <a:gd name="T73" fmla="*/ 1325406 h 3544"/>
              <a:gd name="T74" fmla="*/ 1257596 w 3543"/>
              <a:gd name="T75" fmla="*/ 1291538 h 3544"/>
              <a:gd name="T76" fmla="*/ 550401 w 3543"/>
              <a:gd name="T77" fmla="*/ 877959 h 3544"/>
              <a:gd name="T78" fmla="*/ 556257 w 3543"/>
              <a:gd name="T79" fmla="*/ 1694696 h 3544"/>
              <a:gd name="T80" fmla="*/ 1348679 w 3543"/>
              <a:gd name="T81" fmla="*/ 1486929 h 3544"/>
              <a:gd name="T82" fmla="*/ 1895177 w 3543"/>
              <a:gd name="T83" fmla="*/ 1279163 h 3544"/>
              <a:gd name="T84" fmla="*/ 1817105 w 3543"/>
              <a:gd name="T85" fmla="*/ 1383372 h 3544"/>
              <a:gd name="T86" fmla="*/ 1734480 w 3543"/>
              <a:gd name="T87" fmla="*/ 1420496 h 3544"/>
              <a:gd name="T88" fmla="*/ 1678529 w 3543"/>
              <a:gd name="T89" fmla="*/ 1425055 h 3544"/>
              <a:gd name="T90" fmla="*/ 1616072 w 3543"/>
              <a:gd name="T91" fmla="*/ 1413983 h 3544"/>
              <a:gd name="T92" fmla="*/ 1530194 w 3543"/>
              <a:gd name="T93" fmla="*/ 1359274 h 3544"/>
              <a:gd name="T94" fmla="*/ 1484002 w 3543"/>
              <a:gd name="T95" fmla="*/ 1290235 h 3544"/>
              <a:gd name="T96" fmla="*/ 1467087 w 3543"/>
              <a:gd name="T97" fmla="*/ 1195796 h 3544"/>
              <a:gd name="T98" fmla="*/ 1478797 w 3543"/>
              <a:gd name="T99" fmla="*/ 1133271 h 3544"/>
              <a:gd name="T100" fmla="*/ 1527592 w 3543"/>
              <a:gd name="T101" fmla="*/ 1052509 h 3544"/>
              <a:gd name="T102" fmla="*/ 1594603 w 3543"/>
              <a:gd name="T103" fmla="*/ 1004312 h 3544"/>
              <a:gd name="T104" fmla="*/ 1685686 w 3543"/>
              <a:gd name="T105" fmla="*/ 983471 h 3544"/>
              <a:gd name="T106" fmla="*/ 1748793 w 3543"/>
              <a:gd name="T107" fmla="*/ 992589 h 3544"/>
              <a:gd name="T108" fmla="*/ 1821009 w 3543"/>
              <a:gd name="T109" fmla="*/ 1028411 h 3544"/>
              <a:gd name="T110" fmla="*/ 1884117 w 3543"/>
              <a:gd name="T111" fmla="*/ 1103962 h 3544"/>
              <a:gd name="T112" fmla="*/ 1907538 w 3543"/>
              <a:gd name="T113" fmla="*/ 1188632 h 3544"/>
              <a:gd name="T114" fmla="*/ 1992115 w 3543"/>
              <a:gd name="T115" fmla="*/ 1165185 h 3544"/>
              <a:gd name="T116" fmla="*/ 1495713 w 3543"/>
              <a:gd name="T117" fmla="*/ 874703 h 3544"/>
              <a:gd name="T118" fmla="*/ 1499616 w 3543"/>
              <a:gd name="T119" fmla="*/ 1447851 h 3544"/>
              <a:gd name="T120" fmla="*/ 2055873 w 3543"/>
              <a:gd name="T121" fmla="*/ 1301959 h 3544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3543" h="3544">
                <a:moveTo>
                  <a:pt x="1771" y="172"/>
                </a:moveTo>
                <a:cubicBezTo>
                  <a:pt x="2655" y="172"/>
                  <a:pt x="3372" y="888"/>
                  <a:pt x="3372" y="1772"/>
                </a:cubicBezTo>
                <a:cubicBezTo>
                  <a:pt x="3372" y="2655"/>
                  <a:pt x="2655" y="3372"/>
                  <a:pt x="1771" y="3372"/>
                </a:cubicBezTo>
                <a:cubicBezTo>
                  <a:pt x="888" y="3372"/>
                  <a:pt x="171" y="2655"/>
                  <a:pt x="171" y="1772"/>
                </a:cubicBezTo>
                <a:cubicBezTo>
                  <a:pt x="171" y="888"/>
                  <a:pt x="888" y="172"/>
                  <a:pt x="1771" y="172"/>
                </a:cubicBezTo>
                <a:close/>
                <a:moveTo>
                  <a:pt x="1771" y="0"/>
                </a:moveTo>
                <a:cubicBezTo>
                  <a:pt x="2750" y="0"/>
                  <a:pt x="3543" y="793"/>
                  <a:pt x="3543" y="1772"/>
                </a:cubicBezTo>
                <a:cubicBezTo>
                  <a:pt x="3543" y="2750"/>
                  <a:pt x="2750" y="3544"/>
                  <a:pt x="1771" y="3544"/>
                </a:cubicBezTo>
                <a:cubicBezTo>
                  <a:pt x="793" y="3544"/>
                  <a:pt x="0" y="2750"/>
                  <a:pt x="0" y="1772"/>
                </a:cubicBezTo>
                <a:cubicBezTo>
                  <a:pt x="0" y="793"/>
                  <a:pt x="793" y="0"/>
                  <a:pt x="1771" y="0"/>
                </a:cubicBezTo>
                <a:close/>
                <a:moveTo>
                  <a:pt x="2137" y="996"/>
                </a:moveTo>
                <a:cubicBezTo>
                  <a:pt x="2137" y="997"/>
                  <a:pt x="2137" y="998"/>
                  <a:pt x="2137" y="999"/>
                </a:cubicBezTo>
                <a:cubicBezTo>
                  <a:pt x="2137" y="1002"/>
                  <a:pt x="2138" y="1005"/>
                  <a:pt x="2138" y="1008"/>
                </a:cubicBezTo>
                <a:cubicBezTo>
                  <a:pt x="2138" y="1010"/>
                  <a:pt x="2138" y="1011"/>
                  <a:pt x="2138" y="1012"/>
                </a:cubicBezTo>
                <a:cubicBezTo>
                  <a:pt x="2138" y="1016"/>
                  <a:pt x="2139" y="1020"/>
                  <a:pt x="2139" y="1024"/>
                </a:cubicBezTo>
                <a:cubicBezTo>
                  <a:pt x="2139" y="1025"/>
                  <a:pt x="2139" y="1025"/>
                  <a:pt x="2139" y="1025"/>
                </a:cubicBezTo>
                <a:cubicBezTo>
                  <a:pt x="2139" y="1029"/>
                  <a:pt x="2139" y="1033"/>
                  <a:pt x="2138" y="1036"/>
                </a:cubicBezTo>
                <a:cubicBezTo>
                  <a:pt x="2138" y="1038"/>
                  <a:pt x="2138" y="1039"/>
                  <a:pt x="2138" y="1040"/>
                </a:cubicBezTo>
                <a:cubicBezTo>
                  <a:pt x="2138" y="1043"/>
                  <a:pt x="2138" y="1046"/>
                  <a:pt x="2138" y="1049"/>
                </a:cubicBezTo>
                <a:cubicBezTo>
                  <a:pt x="2138" y="1050"/>
                  <a:pt x="2138" y="1051"/>
                  <a:pt x="2137" y="1053"/>
                </a:cubicBezTo>
                <a:cubicBezTo>
                  <a:pt x="2135" y="1073"/>
                  <a:pt x="2131" y="1093"/>
                  <a:pt x="2125" y="1113"/>
                </a:cubicBezTo>
                <a:cubicBezTo>
                  <a:pt x="2124" y="1116"/>
                  <a:pt x="2123" y="1118"/>
                  <a:pt x="2122" y="1121"/>
                </a:cubicBezTo>
                <a:cubicBezTo>
                  <a:pt x="2122" y="1122"/>
                  <a:pt x="2121" y="1123"/>
                  <a:pt x="2121" y="1123"/>
                </a:cubicBezTo>
                <a:cubicBezTo>
                  <a:pt x="2120" y="1126"/>
                  <a:pt x="2119" y="1129"/>
                  <a:pt x="2118" y="1132"/>
                </a:cubicBezTo>
                <a:cubicBezTo>
                  <a:pt x="2118" y="1132"/>
                  <a:pt x="2118" y="1132"/>
                  <a:pt x="2117" y="1133"/>
                </a:cubicBezTo>
                <a:cubicBezTo>
                  <a:pt x="2114" y="1141"/>
                  <a:pt x="2109" y="1150"/>
                  <a:pt x="2105" y="1158"/>
                </a:cubicBezTo>
                <a:cubicBezTo>
                  <a:pt x="2105" y="1159"/>
                  <a:pt x="2104" y="1159"/>
                  <a:pt x="2104" y="1160"/>
                </a:cubicBezTo>
                <a:cubicBezTo>
                  <a:pt x="2103" y="1162"/>
                  <a:pt x="2101" y="1165"/>
                  <a:pt x="2100" y="1167"/>
                </a:cubicBezTo>
                <a:cubicBezTo>
                  <a:pt x="2099" y="1168"/>
                  <a:pt x="2099" y="1168"/>
                  <a:pt x="2099" y="1169"/>
                </a:cubicBezTo>
                <a:cubicBezTo>
                  <a:pt x="2092" y="1180"/>
                  <a:pt x="2085" y="1190"/>
                  <a:pt x="2076" y="1200"/>
                </a:cubicBezTo>
                <a:cubicBezTo>
                  <a:pt x="2076" y="1201"/>
                  <a:pt x="2076" y="1201"/>
                  <a:pt x="2075" y="1202"/>
                </a:cubicBezTo>
                <a:cubicBezTo>
                  <a:pt x="2073" y="1204"/>
                  <a:pt x="2071" y="1206"/>
                  <a:pt x="2069" y="1208"/>
                </a:cubicBezTo>
                <a:cubicBezTo>
                  <a:pt x="2069" y="1209"/>
                  <a:pt x="2069" y="1209"/>
                  <a:pt x="2068" y="1209"/>
                </a:cubicBezTo>
                <a:cubicBezTo>
                  <a:pt x="2062" y="1216"/>
                  <a:pt x="2055" y="1223"/>
                  <a:pt x="2048" y="1230"/>
                </a:cubicBezTo>
                <a:cubicBezTo>
                  <a:pt x="2048" y="1230"/>
                  <a:pt x="2047" y="1230"/>
                  <a:pt x="2047" y="1230"/>
                </a:cubicBezTo>
                <a:cubicBezTo>
                  <a:pt x="2045" y="1232"/>
                  <a:pt x="2043" y="1234"/>
                  <a:pt x="2040" y="1236"/>
                </a:cubicBezTo>
                <a:cubicBezTo>
                  <a:pt x="2040" y="1237"/>
                  <a:pt x="2039" y="1237"/>
                  <a:pt x="2039" y="1237"/>
                </a:cubicBezTo>
                <a:cubicBezTo>
                  <a:pt x="2036" y="1239"/>
                  <a:pt x="2034" y="1241"/>
                  <a:pt x="2032" y="1243"/>
                </a:cubicBezTo>
                <a:cubicBezTo>
                  <a:pt x="2018" y="1253"/>
                  <a:pt x="2004" y="1262"/>
                  <a:pt x="1989" y="1270"/>
                </a:cubicBezTo>
                <a:cubicBezTo>
                  <a:pt x="1986" y="1271"/>
                  <a:pt x="1982" y="1273"/>
                  <a:pt x="1979" y="1274"/>
                </a:cubicBezTo>
                <a:cubicBezTo>
                  <a:pt x="1978" y="1275"/>
                  <a:pt x="1976" y="1276"/>
                  <a:pt x="1975" y="1276"/>
                </a:cubicBezTo>
                <a:cubicBezTo>
                  <a:pt x="1973" y="1277"/>
                  <a:pt x="1970" y="1278"/>
                  <a:pt x="1968" y="1279"/>
                </a:cubicBezTo>
                <a:cubicBezTo>
                  <a:pt x="1966" y="1280"/>
                  <a:pt x="1965" y="1280"/>
                  <a:pt x="1964" y="1281"/>
                </a:cubicBezTo>
                <a:cubicBezTo>
                  <a:pt x="1960" y="1282"/>
                  <a:pt x="1957" y="1283"/>
                  <a:pt x="1953" y="1284"/>
                </a:cubicBezTo>
                <a:cubicBezTo>
                  <a:pt x="1953" y="1285"/>
                  <a:pt x="1953" y="1285"/>
                  <a:pt x="1952" y="1285"/>
                </a:cubicBezTo>
                <a:cubicBezTo>
                  <a:pt x="1948" y="1286"/>
                  <a:pt x="1945" y="1287"/>
                  <a:pt x="1941" y="1288"/>
                </a:cubicBezTo>
                <a:cubicBezTo>
                  <a:pt x="1939" y="1289"/>
                  <a:pt x="1938" y="1289"/>
                  <a:pt x="1937" y="1289"/>
                </a:cubicBezTo>
                <a:cubicBezTo>
                  <a:pt x="1934" y="1290"/>
                  <a:pt x="1931" y="1291"/>
                  <a:pt x="1928" y="1291"/>
                </a:cubicBezTo>
                <a:cubicBezTo>
                  <a:pt x="1927" y="1292"/>
                  <a:pt x="1926" y="1292"/>
                  <a:pt x="1925" y="1292"/>
                </a:cubicBezTo>
                <a:cubicBezTo>
                  <a:pt x="1920" y="1293"/>
                  <a:pt x="1916" y="1294"/>
                  <a:pt x="1912" y="1295"/>
                </a:cubicBezTo>
                <a:cubicBezTo>
                  <a:pt x="1908" y="1295"/>
                  <a:pt x="1904" y="1296"/>
                  <a:pt x="1900" y="1296"/>
                </a:cubicBezTo>
                <a:cubicBezTo>
                  <a:pt x="1899" y="1296"/>
                  <a:pt x="1897" y="1297"/>
                  <a:pt x="1896" y="1297"/>
                </a:cubicBezTo>
                <a:cubicBezTo>
                  <a:pt x="1893" y="1297"/>
                  <a:pt x="1890" y="1297"/>
                  <a:pt x="1887" y="1298"/>
                </a:cubicBezTo>
                <a:cubicBezTo>
                  <a:pt x="1886" y="1298"/>
                  <a:pt x="1885" y="1298"/>
                  <a:pt x="1883" y="1298"/>
                </a:cubicBezTo>
                <a:cubicBezTo>
                  <a:pt x="1879" y="1298"/>
                  <a:pt x="1875" y="1298"/>
                  <a:pt x="1871" y="1298"/>
                </a:cubicBezTo>
                <a:cubicBezTo>
                  <a:pt x="1871" y="1298"/>
                  <a:pt x="1870" y="1298"/>
                  <a:pt x="1870" y="1298"/>
                </a:cubicBezTo>
                <a:cubicBezTo>
                  <a:pt x="1866" y="1298"/>
                  <a:pt x="1863" y="1298"/>
                  <a:pt x="1859" y="1298"/>
                </a:cubicBezTo>
                <a:cubicBezTo>
                  <a:pt x="1858" y="1298"/>
                  <a:pt x="1856" y="1298"/>
                  <a:pt x="1855" y="1298"/>
                </a:cubicBezTo>
                <a:cubicBezTo>
                  <a:pt x="1852" y="1298"/>
                  <a:pt x="1849" y="1298"/>
                  <a:pt x="1847" y="1297"/>
                </a:cubicBezTo>
                <a:cubicBezTo>
                  <a:pt x="1845" y="1297"/>
                  <a:pt x="1844" y="1297"/>
                  <a:pt x="1843" y="1297"/>
                </a:cubicBezTo>
                <a:cubicBezTo>
                  <a:pt x="1839" y="1297"/>
                  <a:pt x="1835" y="1296"/>
                  <a:pt x="1831" y="1296"/>
                </a:cubicBezTo>
                <a:cubicBezTo>
                  <a:pt x="1815" y="1294"/>
                  <a:pt x="1798" y="1290"/>
                  <a:pt x="1783" y="1284"/>
                </a:cubicBezTo>
                <a:cubicBezTo>
                  <a:pt x="1780" y="1284"/>
                  <a:pt x="1777" y="1283"/>
                  <a:pt x="1774" y="1282"/>
                </a:cubicBezTo>
                <a:cubicBezTo>
                  <a:pt x="1774" y="1281"/>
                  <a:pt x="1773" y="1281"/>
                  <a:pt x="1772" y="1281"/>
                </a:cubicBezTo>
                <a:cubicBezTo>
                  <a:pt x="1769" y="1280"/>
                  <a:pt x="1767" y="1279"/>
                  <a:pt x="1764" y="1277"/>
                </a:cubicBezTo>
                <a:cubicBezTo>
                  <a:pt x="1763" y="1277"/>
                  <a:pt x="1763" y="1277"/>
                  <a:pt x="1763" y="1277"/>
                </a:cubicBezTo>
                <a:cubicBezTo>
                  <a:pt x="1754" y="1273"/>
                  <a:pt x="1745" y="1269"/>
                  <a:pt x="1737" y="1265"/>
                </a:cubicBezTo>
                <a:cubicBezTo>
                  <a:pt x="1737" y="1264"/>
                  <a:pt x="1736" y="1264"/>
                  <a:pt x="1736" y="1264"/>
                </a:cubicBezTo>
                <a:cubicBezTo>
                  <a:pt x="1733" y="1262"/>
                  <a:pt x="1731" y="1261"/>
                  <a:pt x="1728" y="1259"/>
                </a:cubicBezTo>
                <a:cubicBezTo>
                  <a:pt x="1728" y="1259"/>
                  <a:pt x="1727" y="1259"/>
                  <a:pt x="1726" y="1258"/>
                </a:cubicBezTo>
                <a:cubicBezTo>
                  <a:pt x="1716" y="1252"/>
                  <a:pt x="1705" y="1244"/>
                  <a:pt x="1695" y="1236"/>
                </a:cubicBezTo>
                <a:cubicBezTo>
                  <a:pt x="1695" y="1236"/>
                  <a:pt x="1694" y="1235"/>
                  <a:pt x="1694" y="1235"/>
                </a:cubicBezTo>
                <a:cubicBezTo>
                  <a:pt x="1691" y="1233"/>
                  <a:pt x="1689" y="1231"/>
                  <a:pt x="1687" y="1229"/>
                </a:cubicBezTo>
                <a:cubicBezTo>
                  <a:pt x="1687" y="1229"/>
                  <a:pt x="1686" y="1228"/>
                  <a:pt x="1686" y="1228"/>
                </a:cubicBezTo>
                <a:cubicBezTo>
                  <a:pt x="1679" y="1222"/>
                  <a:pt x="1672" y="1215"/>
                  <a:pt x="1666" y="1208"/>
                </a:cubicBezTo>
                <a:cubicBezTo>
                  <a:pt x="1666" y="1207"/>
                  <a:pt x="1665" y="1207"/>
                  <a:pt x="1665" y="1207"/>
                </a:cubicBezTo>
                <a:cubicBezTo>
                  <a:pt x="1663" y="1205"/>
                  <a:pt x="1661" y="1202"/>
                  <a:pt x="1659" y="1200"/>
                </a:cubicBezTo>
                <a:cubicBezTo>
                  <a:pt x="1659" y="1200"/>
                  <a:pt x="1658" y="1199"/>
                  <a:pt x="1658" y="1198"/>
                </a:cubicBezTo>
                <a:cubicBezTo>
                  <a:pt x="1656" y="1196"/>
                  <a:pt x="1654" y="1194"/>
                  <a:pt x="1652" y="1191"/>
                </a:cubicBezTo>
                <a:cubicBezTo>
                  <a:pt x="1640" y="1175"/>
                  <a:pt x="1629" y="1158"/>
                  <a:pt x="1621" y="1139"/>
                </a:cubicBezTo>
                <a:cubicBezTo>
                  <a:pt x="1620" y="1137"/>
                  <a:pt x="1620" y="1136"/>
                  <a:pt x="1619" y="1135"/>
                </a:cubicBezTo>
                <a:cubicBezTo>
                  <a:pt x="1618" y="1132"/>
                  <a:pt x="1617" y="1130"/>
                  <a:pt x="1616" y="1127"/>
                </a:cubicBezTo>
                <a:cubicBezTo>
                  <a:pt x="1616" y="1126"/>
                  <a:pt x="1615" y="1125"/>
                  <a:pt x="1615" y="1123"/>
                </a:cubicBezTo>
                <a:cubicBezTo>
                  <a:pt x="1613" y="1120"/>
                  <a:pt x="1612" y="1117"/>
                  <a:pt x="1611" y="1113"/>
                </a:cubicBezTo>
                <a:cubicBezTo>
                  <a:pt x="1611" y="1113"/>
                  <a:pt x="1611" y="1112"/>
                  <a:pt x="1611" y="1112"/>
                </a:cubicBezTo>
                <a:cubicBezTo>
                  <a:pt x="1609" y="1108"/>
                  <a:pt x="1608" y="1104"/>
                  <a:pt x="1607" y="1100"/>
                </a:cubicBezTo>
                <a:cubicBezTo>
                  <a:pt x="1607" y="1099"/>
                  <a:pt x="1606" y="1098"/>
                  <a:pt x="1606" y="1097"/>
                </a:cubicBezTo>
                <a:cubicBezTo>
                  <a:pt x="1605" y="1094"/>
                  <a:pt x="1605" y="1091"/>
                  <a:pt x="1604" y="1088"/>
                </a:cubicBezTo>
                <a:cubicBezTo>
                  <a:pt x="1604" y="1087"/>
                  <a:pt x="1603" y="1086"/>
                  <a:pt x="1603" y="1084"/>
                </a:cubicBezTo>
                <a:cubicBezTo>
                  <a:pt x="1602" y="1080"/>
                  <a:pt x="1602" y="1076"/>
                  <a:pt x="1601" y="1072"/>
                </a:cubicBezTo>
                <a:cubicBezTo>
                  <a:pt x="1600" y="1068"/>
                  <a:pt x="1600" y="1064"/>
                  <a:pt x="1599" y="1060"/>
                </a:cubicBezTo>
                <a:cubicBezTo>
                  <a:pt x="1599" y="1058"/>
                  <a:pt x="1599" y="1057"/>
                  <a:pt x="1599" y="1056"/>
                </a:cubicBezTo>
                <a:cubicBezTo>
                  <a:pt x="1598" y="1053"/>
                  <a:pt x="1598" y="1050"/>
                  <a:pt x="1598" y="1047"/>
                </a:cubicBezTo>
                <a:cubicBezTo>
                  <a:pt x="1598" y="1046"/>
                  <a:pt x="1598" y="1044"/>
                  <a:pt x="1598" y="1043"/>
                </a:cubicBezTo>
                <a:cubicBezTo>
                  <a:pt x="1597" y="1039"/>
                  <a:pt x="1597" y="1035"/>
                  <a:pt x="1597" y="1031"/>
                </a:cubicBezTo>
                <a:cubicBezTo>
                  <a:pt x="1597" y="1031"/>
                  <a:pt x="1597" y="1030"/>
                  <a:pt x="1597" y="1030"/>
                </a:cubicBezTo>
                <a:cubicBezTo>
                  <a:pt x="1597" y="1026"/>
                  <a:pt x="1597" y="1022"/>
                  <a:pt x="1597" y="1019"/>
                </a:cubicBezTo>
                <a:cubicBezTo>
                  <a:pt x="1597" y="1018"/>
                  <a:pt x="1597" y="1016"/>
                  <a:pt x="1597" y="1015"/>
                </a:cubicBezTo>
                <a:cubicBezTo>
                  <a:pt x="1598" y="1012"/>
                  <a:pt x="1598" y="1009"/>
                  <a:pt x="1598" y="1007"/>
                </a:cubicBezTo>
                <a:cubicBezTo>
                  <a:pt x="1598" y="1005"/>
                  <a:pt x="1598" y="1004"/>
                  <a:pt x="1598" y="1002"/>
                </a:cubicBezTo>
                <a:cubicBezTo>
                  <a:pt x="1599" y="999"/>
                  <a:pt x="1599" y="995"/>
                  <a:pt x="1600" y="991"/>
                </a:cubicBezTo>
                <a:cubicBezTo>
                  <a:pt x="1600" y="991"/>
                  <a:pt x="1600" y="991"/>
                  <a:pt x="1600" y="991"/>
                </a:cubicBezTo>
                <a:cubicBezTo>
                  <a:pt x="1602" y="974"/>
                  <a:pt x="1606" y="958"/>
                  <a:pt x="1611" y="942"/>
                </a:cubicBezTo>
                <a:cubicBezTo>
                  <a:pt x="1612" y="940"/>
                  <a:pt x="1613" y="937"/>
                  <a:pt x="1614" y="934"/>
                </a:cubicBezTo>
                <a:cubicBezTo>
                  <a:pt x="1614" y="933"/>
                  <a:pt x="1614" y="933"/>
                  <a:pt x="1615" y="932"/>
                </a:cubicBezTo>
                <a:cubicBezTo>
                  <a:pt x="1616" y="929"/>
                  <a:pt x="1617" y="926"/>
                  <a:pt x="1618" y="924"/>
                </a:cubicBezTo>
                <a:cubicBezTo>
                  <a:pt x="1618" y="923"/>
                  <a:pt x="1618" y="923"/>
                  <a:pt x="1618" y="923"/>
                </a:cubicBezTo>
                <a:cubicBezTo>
                  <a:pt x="1622" y="914"/>
                  <a:pt x="1626" y="905"/>
                  <a:pt x="1631" y="897"/>
                </a:cubicBezTo>
                <a:cubicBezTo>
                  <a:pt x="1631" y="896"/>
                  <a:pt x="1631" y="896"/>
                  <a:pt x="1632" y="896"/>
                </a:cubicBezTo>
                <a:cubicBezTo>
                  <a:pt x="1633" y="893"/>
                  <a:pt x="1635" y="890"/>
                  <a:pt x="1636" y="888"/>
                </a:cubicBezTo>
                <a:cubicBezTo>
                  <a:pt x="1636" y="887"/>
                  <a:pt x="1637" y="887"/>
                  <a:pt x="1637" y="886"/>
                </a:cubicBezTo>
                <a:cubicBezTo>
                  <a:pt x="1644" y="875"/>
                  <a:pt x="1651" y="865"/>
                  <a:pt x="1659" y="855"/>
                </a:cubicBezTo>
                <a:cubicBezTo>
                  <a:pt x="1660" y="855"/>
                  <a:pt x="1660" y="854"/>
                  <a:pt x="1661" y="854"/>
                </a:cubicBezTo>
                <a:cubicBezTo>
                  <a:pt x="1662" y="851"/>
                  <a:pt x="1664" y="849"/>
                  <a:pt x="1666" y="847"/>
                </a:cubicBezTo>
                <a:cubicBezTo>
                  <a:pt x="1667" y="846"/>
                  <a:pt x="1667" y="846"/>
                  <a:pt x="1667" y="846"/>
                </a:cubicBezTo>
                <a:cubicBezTo>
                  <a:pt x="1674" y="839"/>
                  <a:pt x="1681" y="832"/>
                  <a:pt x="1688" y="825"/>
                </a:cubicBezTo>
                <a:cubicBezTo>
                  <a:pt x="1688" y="825"/>
                  <a:pt x="1688" y="825"/>
                  <a:pt x="1688" y="825"/>
                </a:cubicBezTo>
                <a:cubicBezTo>
                  <a:pt x="1691" y="823"/>
                  <a:pt x="1693" y="821"/>
                  <a:pt x="1695" y="819"/>
                </a:cubicBezTo>
                <a:cubicBezTo>
                  <a:pt x="1696" y="819"/>
                  <a:pt x="1696" y="818"/>
                  <a:pt x="1697" y="818"/>
                </a:cubicBezTo>
                <a:cubicBezTo>
                  <a:pt x="1699" y="816"/>
                  <a:pt x="1702" y="814"/>
                  <a:pt x="1704" y="812"/>
                </a:cubicBezTo>
                <a:cubicBezTo>
                  <a:pt x="1717" y="802"/>
                  <a:pt x="1731" y="793"/>
                  <a:pt x="1746" y="786"/>
                </a:cubicBezTo>
                <a:cubicBezTo>
                  <a:pt x="1750" y="784"/>
                  <a:pt x="1753" y="782"/>
                  <a:pt x="1757" y="781"/>
                </a:cubicBezTo>
                <a:cubicBezTo>
                  <a:pt x="1758" y="780"/>
                  <a:pt x="1759" y="780"/>
                  <a:pt x="1761" y="779"/>
                </a:cubicBezTo>
                <a:cubicBezTo>
                  <a:pt x="1763" y="778"/>
                  <a:pt x="1766" y="777"/>
                  <a:pt x="1768" y="776"/>
                </a:cubicBezTo>
                <a:cubicBezTo>
                  <a:pt x="1769" y="775"/>
                  <a:pt x="1771" y="775"/>
                  <a:pt x="1772" y="774"/>
                </a:cubicBezTo>
                <a:cubicBezTo>
                  <a:pt x="1775" y="773"/>
                  <a:pt x="1779" y="772"/>
                  <a:pt x="1782" y="771"/>
                </a:cubicBezTo>
                <a:cubicBezTo>
                  <a:pt x="1783" y="771"/>
                  <a:pt x="1783" y="770"/>
                  <a:pt x="1783" y="770"/>
                </a:cubicBezTo>
                <a:cubicBezTo>
                  <a:pt x="1787" y="769"/>
                  <a:pt x="1791" y="768"/>
                  <a:pt x="1795" y="767"/>
                </a:cubicBezTo>
                <a:cubicBezTo>
                  <a:pt x="1796" y="767"/>
                  <a:pt x="1797" y="766"/>
                  <a:pt x="1799" y="766"/>
                </a:cubicBezTo>
                <a:cubicBezTo>
                  <a:pt x="1802" y="765"/>
                  <a:pt x="1805" y="764"/>
                  <a:pt x="1807" y="764"/>
                </a:cubicBezTo>
                <a:cubicBezTo>
                  <a:pt x="1809" y="763"/>
                  <a:pt x="1810" y="763"/>
                  <a:pt x="1811" y="763"/>
                </a:cubicBezTo>
                <a:cubicBezTo>
                  <a:pt x="1815" y="762"/>
                  <a:pt x="1819" y="761"/>
                  <a:pt x="1823" y="761"/>
                </a:cubicBezTo>
                <a:cubicBezTo>
                  <a:pt x="1828" y="760"/>
                  <a:pt x="1832" y="759"/>
                  <a:pt x="1836" y="759"/>
                </a:cubicBezTo>
                <a:cubicBezTo>
                  <a:pt x="1837" y="759"/>
                  <a:pt x="1838" y="759"/>
                  <a:pt x="1840" y="758"/>
                </a:cubicBezTo>
                <a:cubicBezTo>
                  <a:pt x="1843" y="758"/>
                  <a:pt x="1846" y="758"/>
                  <a:pt x="1849" y="758"/>
                </a:cubicBezTo>
                <a:cubicBezTo>
                  <a:pt x="1850" y="758"/>
                  <a:pt x="1851" y="757"/>
                  <a:pt x="1852" y="757"/>
                </a:cubicBezTo>
                <a:cubicBezTo>
                  <a:pt x="1856" y="757"/>
                  <a:pt x="1860" y="757"/>
                  <a:pt x="1864" y="757"/>
                </a:cubicBezTo>
                <a:cubicBezTo>
                  <a:pt x="1865" y="757"/>
                  <a:pt x="1865" y="757"/>
                  <a:pt x="1866" y="757"/>
                </a:cubicBezTo>
                <a:cubicBezTo>
                  <a:pt x="1869" y="757"/>
                  <a:pt x="1873" y="757"/>
                  <a:pt x="1876" y="757"/>
                </a:cubicBezTo>
                <a:cubicBezTo>
                  <a:pt x="1878" y="757"/>
                  <a:pt x="1879" y="757"/>
                  <a:pt x="1881" y="757"/>
                </a:cubicBezTo>
                <a:cubicBezTo>
                  <a:pt x="1883" y="757"/>
                  <a:pt x="1886" y="757"/>
                  <a:pt x="1889" y="758"/>
                </a:cubicBezTo>
                <a:cubicBezTo>
                  <a:pt x="1890" y="758"/>
                  <a:pt x="1892" y="758"/>
                  <a:pt x="1893" y="758"/>
                </a:cubicBezTo>
                <a:cubicBezTo>
                  <a:pt x="1897" y="758"/>
                  <a:pt x="1901" y="759"/>
                  <a:pt x="1904" y="759"/>
                </a:cubicBezTo>
                <a:lnTo>
                  <a:pt x="1905" y="759"/>
                </a:lnTo>
                <a:cubicBezTo>
                  <a:pt x="1921" y="761"/>
                  <a:pt x="1937" y="765"/>
                  <a:pt x="1953" y="771"/>
                </a:cubicBezTo>
                <a:cubicBezTo>
                  <a:pt x="1956" y="772"/>
                  <a:pt x="1959" y="773"/>
                  <a:pt x="1962" y="774"/>
                </a:cubicBezTo>
                <a:cubicBezTo>
                  <a:pt x="1962" y="774"/>
                  <a:pt x="1963" y="774"/>
                  <a:pt x="1964" y="774"/>
                </a:cubicBezTo>
                <a:cubicBezTo>
                  <a:pt x="1966" y="775"/>
                  <a:pt x="1969" y="776"/>
                  <a:pt x="1972" y="778"/>
                </a:cubicBezTo>
                <a:cubicBezTo>
                  <a:pt x="1972" y="778"/>
                  <a:pt x="1973" y="778"/>
                  <a:pt x="1973" y="778"/>
                </a:cubicBezTo>
                <a:cubicBezTo>
                  <a:pt x="1982" y="782"/>
                  <a:pt x="1990" y="786"/>
                  <a:pt x="1999" y="791"/>
                </a:cubicBezTo>
                <a:cubicBezTo>
                  <a:pt x="1999" y="791"/>
                  <a:pt x="2000" y="791"/>
                  <a:pt x="2000" y="791"/>
                </a:cubicBezTo>
                <a:cubicBezTo>
                  <a:pt x="2002" y="793"/>
                  <a:pt x="2005" y="794"/>
                  <a:pt x="2008" y="796"/>
                </a:cubicBezTo>
                <a:cubicBezTo>
                  <a:pt x="2008" y="796"/>
                  <a:pt x="2009" y="796"/>
                  <a:pt x="2009" y="797"/>
                </a:cubicBezTo>
                <a:cubicBezTo>
                  <a:pt x="2020" y="803"/>
                  <a:pt x="2031" y="811"/>
                  <a:pt x="2040" y="819"/>
                </a:cubicBezTo>
                <a:cubicBezTo>
                  <a:pt x="2041" y="819"/>
                  <a:pt x="2041" y="820"/>
                  <a:pt x="2042" y="820"/>
                </a:cubicBezTo>
                <a:cubicBezTo>
                  <a:pt x="2044" y="822"/>
                  <a:pt x="2046" y="824"/>
                  <a:pt x="2049" y="826"/>
                </a:cubicBezTo>
                <a:cubicBezTo>
                  <a:pt x="2049" y="826"/>
                  <a:pt x="2049" y="827"/>
                  <a:pt x="2050" y="827"/>
                </a:cubicBezTo>
                <a:cubicBezTo>
                  <a:pt x="2057" y="834"/>
                  <a:pt x="2063" y="840"/>
                  <a:pt x="2070" y="847"/>
                </a:cubicBezTo>
                <a:cubicBezTo>
                  <a:pt x="2070" y="848"/>
                  <a:pt x="2070" y="848"/>
                  <a:pt x="2071" y="848"/>
                </a:cubicBezTo>
                <a:cubicBezTo>
                  <a:pt x="2073" y="851"/>
                  <a:pt x="2075" y="853"/>
                  <a:pt x="2076" y="855"/>
                </a:cubicBezTo>
                <a:cubicBezTo>
                  <a:pt x="2077" y="856"/>
                  <a:pt x="2077" y="856"/>
                  <a:pt x="2078" y="857"/>
                </a:cubicBezTo>
                <a:cubicBezTo>
                  <a:pt x="2080" y="859"/>
                  <a:pt x="2082" y="861"/>
                  <a:pt x="2083" y="864"/>
                </a:cubicBezTo>
                <a:cubicBezTo>
                  <a:pt x="2093" y="877"/>
                  <a:pt x="2102" y="891"/>
                  <a:pt x="2110" y="906"/>
                </a:cubicBezTo>
                <a:cubicBezTo>
                  <a:pt x="2112" y="910"/>
                  <a:pt x="2113" y="913"/>
                  <a:pt x="2115" y="916"/>
                </a:cubicBezTo>
                <a:cubicBezTo>
                  <a:pt x="2115" y="918"/>
                  <a:pt x="2116" y="919"/>
                  <a:pt x="2116" y="920"/>
                </a:cubicBezTo>
                <a:cubicBezTo>
                  <a:pt x="2117" y="923"/>
                  <a:pt x="2118" y="925"/>
                  <a:pt x="2120" y="928"/>
                </a:cubicBezTo>
                <a:cubicBezTo>
                  <a:pt x="2120" y="929"/>
                  <a:pt x="2121" y="930"/>
                  <a:pt x="2121" y="932"/>
                </a:cubicBezTo>
                <a:cubicBezTo>
                  <a:pt x="2122" y="935"/>
                  <a:pt x="2124" y="938"/>
                  <a:pt x="2125" y="942"/>
                </a:cubicBezTo>
                <a:cubicBezTo>
                  <a:pt x="2125" y="942"/>
                  <a:pt x="2125" y="943"/>
                  <a:pt x="2125" y="943"/>
                </a:cubicBezTo>
                <a:cubicBezTo>
                  <a:pt x="2126" y="947"/>
                  <a:pt x="2128" y="951"/>
                  <a:pt x="2129" y="955"/>
                </a:cubicBezTo>
                <a:lnTo>
                  <a:pt x="2130" y="958"/>
                </a:lnTo>
                <a:cubicBezTo>
                  <a:pt x="2130" y="961"/>
                  <a:pt x="2131" y="964"/>
                  <a:pt x="2132" y="967"/>
                </a:cubicBezTo>
                <a:cubicBezTo>
                  <a:pt x="2132" y="968"/>
                  <a:pt x="2132" y="970"/>
                  <a:pt x="2133" y="971"/>
                </a:cubicBezTo>
                <a:cubicBezTo>
                  <a:pt x="2133" y="975"/>
                  <a:pt x="2134" y="979"/>
                  <a:pt x="2135" y="983"/>
                </a:cubicBezTo>
                <a:cubicBezTo>
                  <a:pt x="2136" y="987"/>
                  <a:pt x="2136" y="991"/>
                  <a:pt x="2137" y="996"/>
                </a:cubicBezTo>
                <a:close/>
                <a:moveTo>
                  <a:pt x="2336" y="1031"/>
                </a:moveTo>
                <a:lnTo>
                  <a:pt x="2309" y="873"/>
                </a:lnTo>
                <a:lnTo>
                  <a:pt x="2218" y="888"/>
                </a:lnTo>
                <a:cubicBezTo>
                  <a:pt x="2201" y="846"/>
                  <a:pt x="2177" y="807"/>
                  <a:pt x="2147" y="775"/>
                </a:cubicBezTo>
                <a:lnTo>
                  <a:pt x="2201" y="699"/>
                </a:lnTo>
                <a:lnTo>
                  <a:pt x="2071" y="606"/>
                </a:lnTo>
                <a:lnTo>
                  <a:pt x="2017" y="681"/>
                </a:lnTo>
                <a:cubicBezTo>
                  <a:pt x="1976" y="664"/>
                  <a:pt x="1932" y="653"/>
                  <a:pt x="1886" y="651"/>
                </a:cubicBezTo>
                <a:lnTo>
                  <a:pt x="1871" y="560"/>
                </a:lnTo>
                <a:lnTo>
                  <a:pt x="1713" y="586"/>
                </a:lnTo>
                <a:lnTo>
                  <a:pt x="1728" y="677"/>
                </a:lnTo>
                <a:cubicBezTo>
                  <a:pt x="1686" y="694"/>
                  <a:pt x="1648" y="719"/>
                  <a:pt x="1615" y="748"/>
                </a:cubicBezTo>
                <a:lnTo>
                  <a:pt x="1539" y="694"/>
                </a:lnTo>
                <a:lnTo>
                  <a:pt x="1446" y="825"/>
                </a:lnTo>
                <a:lnTo>
                  <a:pt x="1522" y="879"/>
                </a:lnTo>
                <a:cubicBezTo>
                  <a:pt x="1504" y="919"/>
                  <a:pt x="1494" y="963"/>
                  <a:pt x="1491" y="1009"/>
                </a:cubicBezTo>
                <a:lnTo>
                  <a:pt x="1400" y="1024"/>
                </a:lnTo>
                <a:lnTo>
                  <a:pt x="1426" y="1182"/>
                </a:lnTo>
                <a:lnTo>
                  <a:pt x="1518" y="1167"/>
                </a:lnTo>
                <a:cubicBezTo>
                  <a:pt x="1535" y="1210"/>
                  <a:pt x="1559" y="1248"/>
                  <a:pt x="1589" y="1281"/>
                </a:cubicBezTo>
                <a:lnTo>
                  <a:pt x="1535" y="1356"/>
                </a:lnTo>
                <a:lnTo>
                  <a:pt x="1665" y="1449"/>
                </a:lnTo>
                <a:lnTo>
                  <a:pt x="1719" y="1374"/>
                </a:lnTo>
                <a:cubicBezTo>
                  <a:pt x="1760" y="1391"/>
                  <a:pt x="1804" y="1402"/>
                  <a:pt x="1849" y="1404"/>
                </a:cubicBezTo>
                <a:lnTo>
                  <a:pt x="1864" y="1495"/>
                </a:lnTo>
                <a:lnTo>
                  <a:pt x="2023" y="1469"/>
                </a:lnTo>
                <a:lnTo>
                  <a:pt x="2007" y="1378"/>
                </a:lnTo>
                <a:cubicBezTo>
                  <a:pt x="2050" y="1361"/>
                  <a:pt x="2088" y="1337"/>
                  <a:pt x="2121" y="1307"/>
                </a:cubicBezTo>
                <a:lnTo>
                  <a:pt x="2196" y="1361"/>
                </a:lnTo>
                <a:lnTo>
                  <a:pt x="2289" y="1230"/>
                </a:lnTo>
                <a:lnTo>
                  <a:pt x="2214" y="1176"/>
                </a:lnTo>
                <a:cubicBezTo>
                  <a:pt x="2232" y="1136"/>
                  <a:pt x="2242" y="1092"/>
                  <a:pt x="2244" y="1046"/>
                </a:cubicBezTo>
                <a:lnTo>
                  <a:pt x="2336" y="1031"/>
                </a:lnTo>
                <a:close/>
                <a:moveTo>
                  <a:pt x="1745" y="2133"/>
                </a:moveTo>
                <a:cubicBezTo>
                  <a:pt x="1745" y="2136"/>
                  <a:pt x="1745" y="2138"/>
                  <a:pt x="1744" y="2140"/>
                </a:cubicBezTo>
                <a:cubicBezTo>
                  <a:pt x="1743" y="2145"/>
                  <a:pt x="1743" y="2150"/>
                  <a:pt x="1741" y="2156"/>
                </a:cubicBezTo>
                <a:cubicBezTo>
                  <a:pt x="1741" y="2158"/>
                  <a:pt x="1741" y="2160"/>
                  <a:pt x="1740" y="2162"/>
                </a:cubicBezTo>
                <a:cubicBezTo>
                  <a:pt x="1739" y="2170"/>
                  <a:pt x="1738" y="2177"/>
                  <a:pt x="1736" y="2184"/>
                </a:cubicBezTo>
                <a:cubicBezTo>
                  <a:pt x="1736" y="2184"/>
                  <a:pt x="1735" y="2185"/>
                  <a:pt x="1735" y="2186"/>
                </a:cubicBezTo>
                <a:cubicBezTo>
                  <a:pt x="1734" y="2192"/>
                  <a:pt x="1732" y="2198"/>
                  <a:pt x="1730" y="2204"/>
                </a:cubicBezTo>
                <a:cubicBezTo>
                  <a:pt x="1730" y="2207"/>
                  <a:pt x="1729" y="2209"/>
                  <a:pt x="1728" y="2212"/>
                </a:cubicBezTo>
                <a:cubicBezTo>
                  <a:pt x="1727" y="2216"/>
                  <a:pt x="1725" y="2221"/>
                  <a:pt x="1724" y="2225"/>
                </a:cubicBezTo>
                <a:cubicBezTo>
                  <a:pt x="1723" y="2228"/>
                  <a:pt x="1722" y="2230"/>
                  <a:pt x="1721" y="2232"/>
                </a:cubicBezTo>
                <a:cubicBezTo>
                  <a:pt x="1709" y="2267"/>
                  <a:pt x="1692" y="2300"/>
                  <a:pt x="1673" y="2330"/>
                </a:cubicBezTo>
                <a:cubicBezTo>
                  <a:pt x="1670" y="2335"/>
                  <a:pt x="1667" y="2340"/>
                  <a:pt x="1664" y="2344"/>
                </a:cubicBezTo>
                <a:cubicBezTo>
                  <a:pt x="1663" y="2345"/>
                  <a:pt x="1662" y="2346"/>
                  <a:pt x="1662" y="2347"/>
                </a:cubicBezTo>
                <a:cubicBezTo>
                  <a:pt x="1659" y="2351"/>
                  <a:pt x="1655" y="2356"/>
                  <a:pt x="1652" y="2360"/>
                </a:cubicBezTo>
                <a:cubicBezTo>
                  <a:pt x="1652" y="2360"/>
                  <a:pt x="1651" y="2361"/>
                  <a:pt x="1651" y="2362"/>
                </a:cubicBezTo>
                <a:cubicBezTo>
                  <a:pt x="1641" y="2375"/>
                  <a:pt x="1630" y="2388"/>
                  <a:pt x="1618" y="2400"/>
                </a:cubicBezTo>
                <a:cubicBezTo>
                  <a:pt x="1617" y="2401"/>
                  <a:pt x="1617" y="2402"/>
                  <a:pt x="1616" y="2402"/>
                </a:cubicBezTo>
                <a:cubicBezTo>
                  <a:pt x="1613" y="2406"/>
                  <a:pt x="1609" y="2410"/>
                  <a:pt x="1605" y="2414"/>
                </a:cubicBezTo>
                <a:cubicBezTo>
                  <a:pt x="1604" y="2415"/>
                  <a:pt x="1603" y="2415"/>
                  <a:pt x="1603" y="2416"/>
                </a:cubicBezTo>
                <a:cubicBezTo>
                  <a:pt x="1586" y="2432"/>
                  <a:pt x="1569" y="2447"/>
                  <a:pt x="1550" y="2460"/>
                </a:cubicBezTo>
                <a:cubicBezTo>
                  <a:pt x="1549" y="2461"/>
                  <a:pt x="1548" y="2462"/>
                  <a:pt x="1547" y="2462"/>
                </a:cubicBezTo>
                <a:cubicBezTo>
                  <a:pt x="1543" y="2465"/>
                  <a:pt x="1539" y="2468"/>
                  <a:pt x="1534" y="2471"/>
                </a:cubicBezTo>
                <a:cubicBezTo>
                  <a:pt x="1534" y="2472"/>
                  <a:pt x="1533" y="2472"/>
                  <a:pt x="1532" y="2473"/>
                </a:cubicBezTo>
                <a:cubicBezTo>
                  <a:pt x="1518" y="2482"/>
                  <a:pt x="1503" y="2491"/>
                  <a:pt x="1488" y="2498"/>
                </a:cubicBezTo>
                <a:cubicBezTo>
                  <a:pt x="1488" y="2499"/>
                  <a:pt x="1487" y="2499"/>
                  <a:pt x="1486" y="2499"/>
                </a:cubicBezTo>
                <a:cubicBezTo>
                  <a:pt x="1482" y="2502"/>
                  <a:pt x="1477" y="2504"/>
                  <a:pt x="1472" y="2506"/>
                </a:cubicBezTo>
                <a:cubicBezTo>
                  <a:pt x="1471" y="2507"/>
                  <a:pt x="1470" y="2507"/>
                  <a:pt x="1469" y="2508"/>
                </a:cubicBezTo>
                <a:cubicBezTo>
                  <a:pt x="1464" y="2510"/>
                  <a:pt x="1459" y="2512"/>
                  <a:pt x="1454" y="2515"/>
                </a:cubicBezTo>
                <a:cubicBezTo>
                  <a:pt x="1427" y="2526"/>
                  <a:pt x="1398" y="2535"/>
                  <a:pt x="1369" y="2542"/>
                </a:cubicBezTo>
                <a:cubicBezTo>
                  <a:pt x="1362" y="2543"/>
                  <a:pt x="1356" y="2544"/>
                  <a:pt x="1349" y="2545"/>
                </a:cubicBezTo>
                <a:cubicBezTo>
                  <a:pt x="1347" y="2546"/>
                  <a:pt x="1344" y="2546"/>
                  <a:pt x="1342" y="2547"/>
                </a:cubicBezTo>
                <a:cubicBezTo>
                  <a:pt x="1337" y="2547"/>
                  <a:pt x="1332" y="2548"/>
                  <a:pt x="1327" y="2549"/>
                </a:cubicBezTo>
                <a:cubicBezTo>
                  <a:pt x="1325" y="2549"/>
                  <a:pt x="1322" y="2549"/>
                  <a:pt x="1320" y="2550"/>
                </a:cubicBezTo>
                <a:cubicBezTo>
                  <a:pt x="1313" y="2550"/>
                  <a:pt x="1307" y="2551"/>
                  <a:pt x="1300" y="2551"/>
                </a:cubicBezTo>
                <a:cubicBezTo>
                  <a:pt x="1300" y="2551"/>
                  <a:pt x="1299" y="2551"/>
                  <a:pt x="1298" y="2552"/>
                </a:cubicBezTo>
                <a:cubicBezTo>
                  <a:pt x="1291" y="2552"/>
                  <a:pt x="1284" y="2552"/>
                  <a:pt x="1277" y="2552"/>
                </a:cubicBezTo>
                <a:cubicBezTo>
                  <a:pt x="1274" y="2552"/>
                  <a:pt x="1272" y="2552"/>
                  <a:pt x="1270" y="2552"/>
                </a:cubicBezTo>
                <a:cubicBezTo>
                  <a:pt x="1264" y="2552"/>
                  <a:pt x="1259" y="2552"/>
                  <a:pt x="1254" y="2552"/>
                </a:cubicBezTo>
                <a:cubicBezTo>
                  <a:pt x="1252" y="2552"/>
                  <a:pt x="1249" y="2552"/>
                  <a:pt x="1247" y="2552"/>
                </a:cubicBezTo>
                <a:cubicBezTo>
                  <a:pt x="1240" y="2552"/>
                  <a:pt x="1232" y="2551"/>
                  <a:pt x="1225" y="2551"/>
                </a:cubicBezTo>
                <a:cubicBezTo>
                  <a:pt x="1217" y="2550"/>
                  <a:pt x="1210" y="2549"/>
                  <a:pt x="1203" y="2548"/>
                </a:cubicBezTo>
                <a:cubicBezTo>
                  <a:pt x="1200" y="2548"/>
                  <a:pt x="1198" y="2548"/>
                  <a:pt x="1196" y="2547"/>
                </a:cubicBezTo>
                <a:cubicBezTo>
                  <a:pt x="1191" y="2547"/>
                  <a:pt x="1185" y="2546"/>
                  <a:pt x="1180" y="2545"/>
                </a:cubicBezTo>
                <a:cubicBezTo>
                  <a:pt x="1178" y="2544"/>
                  <a:pt x="1176" y="2544"/>
                  <a:pt x="1173" y="2544"/>
                </a:cubicBezTo>
                <a:cubicBezTo>
                  <a:pt x="1166" y="2542"/>
                  <a:pt x="1159" y="2541"/>
                  <a:pt x="1152" y="2539"/>
                </a:cubicBezTo>
                <a:cubicBezTo>
                  <a:pt x="1152" y="2539"/>
                  <a:pt x="1151" y="2539"/>
                  <a:pt x="1150" y="2538"/>
                </a:cubicBezTo>
                <a:cubicBezTo>
                  <a:pt x="1144" y="2537"/>
                  <a:pt x="1138" y="2535"/>
                  <a:pt x="1131" y="2533"/>
                </a:cubicBezTo>
                <a:cubicBezTo>
                  <a:pt x="1129" y="2533"/>
                  <a:pt x="1127" y="2532"/>
                  <a:pt x="1124" y="2531"/>
                </a:cubicBezTo>
                <a:cubicBezTo>
                  <a:pt x="1120" y="2530"/>
                  <a:pt x="1115" y="2528"/>
                  <a:pt x="1110" y="2527"/>
                </a:cubicBezTo>
                <a:cubicBezTo>
                  <a:pt x="1108" y="2526"/>
                  <a:pt x="1106" y="2525"/>
                  <a:pt x="1103" y="2524"/>
                </a:cubicBezTo>
                <a:cubicBezTo>
                  <a:pt x="1097" y="2522"/>
                  <a:pt x="1090" y="2519"/>
                  <a:pt x="1084" y="2517"/>
                </a:cubicBezTo>
                <a:cubicBezTo>
                  <a:pt x="1056" y="2506"/>
                  <a:pt x="1030" y="2492"/>
                  <a:pt x="1005" y="2476"/>
                </a:cubicBezTo>
                <a:cubicBezTo>
                  <a:pt x="1001" y="2473"/>
                  <a:pt x="996" y="2470"/>
                  <a:pt x="992" y="2467"/>
                </a:cubicBezTo>
                <a:cubicBezTo>
                  <a:pt x="991" y="2466"/>
                  <a:pt x="990" y="2465"/>
                  <a:pt x="989" y="2465"/>
                </a:cubicBezTo>
                <a:cubicBezTo>
                  <a:pt x="984" y="2462"/>
                  <a:pt x="980" y="2458"/>
                  <a:pt x="976" y="2455"/>
                </a:cubicBezTo>
                <a:cubicBezTo>
                  <a:pt x="975" y="2455"/>
                  <a:pt x="975" y="2454"/>
                  <a:pt x="974" y="2454"/>
                </a:cubicBezTo>
                <a:cubicBezTo>
                  <a:pt x="961" y="2444"/>
                  <a:pt x="948" y="2433"/>
                  <a:pt x="935" y="2421"/>
                </a:cubicBezTo>
                <a:cubicBezTo>
                  <a:pt x="935" y="2421"/>
                  <a:pt x="934" y="2420"/>
                  <a:pt x="933" y="2419"/>
                </a:cubicBezTo>
                <a:cubicBezTo>
                  <a:pt x="930" y="2416"/>
                  <a:pt x="926" y="2412"/>
                  <a:pt x="922" y="2408"/>
                </a:cubicBezTo>
                <a:cubicBezTo>
                  <a:pt x="921" y="2407"/>
                  <a:pt x="920" y="2406"/>
                  <a:pt x="920" y="2405"/>
                </a:cubicBezTo>
                <a:cubicBezTo>
                  <a:pt x="904" y="2389"/>
                  <a:pt x="889" y="2372"/>
                  <a:pt x="876" y="2353"/>
                </a:cubicBezTo>
                <a:cubicBezTo>
                  <a:pt x="875" y="2352"/>
                  <a:pt x="874" y="2351"/>
                  <a:pt x="874" y="2350"/>
                </a:cubicBezTo>
                <a:cubicBezTo>
                  <a:pt x="870" y="2346"/>
                  <a:pt x="868" y="2342"/>
                  <a:pt x="865" y="2337"/>
                </a:cubicBezTo>
                <a:cubicBezTo>
                  <a:pt x="864" y="2337"/>
                  <a:pt x="864" y="2336"/>
                  <a:pt x="863" y="2335"/>
                </a:cubicBezTo>
                <a:cubicBezTo>
                  <a:pt x="854" y="2321"/>
                  <a:pt x="845" y="2306"/>
                  <a:pt x="837" y="2291"/>
                </a:cubicBezTo>
                <a:cubicBezTo>
                  <a:pt x="837" y="2291"/>
                  <a:pt x="837" y="2290"/>
                  <a:pt x="836" y="2289"/>
                </a:cubicBezTo>
                <a:cubicBezTo>
                  <a:pt x="834" y="2285"/>
                  <a:pt x="832" y="2280"/>
                  <a:pt x="829" y="2275"/>
                </a:cubicBezTo>
                <a:cubicBezTo>
                  <a:pt x="829" y="2274"/>
                  <a:pt x="828" y="2273"/>
                  <a:pt x="828" y="2272"/>
                </a:cubicBezTo>
                <a:cubicBezTo>
                  <a:pt x="825" y="2267"/>
                  <a:pt x="823" y="2262"/>
                  <a:pt x="821" y="2257"/>
                </a:cubicBezTo>
                <a:cubicBezTo>
                  <a:pt x="807" y="2224"/>
                  <a:pt x="797" y="2188"/>
                  <a:pt x="790" y="2152"/>
                </a:cubicBezTo>
                <a:cubicBezTo>
                  <a:pt x="790" y="2150"/>
                  <a:pt x="790" y="2147"/>
                  <a:pt x="789" y="2145"/>
                </a:cubicBezTo>
                <a:cubicBezTo>
                  <a:pt x="788" y="2140"/>
                  <a:pt x="788" y="2135"/>
                  <a:pt x="787" y="2130"/>
                </a:cubicBezTo>
                <a:cubicBezTo>
                  <a:pt x="787" y="2128"/>
                  <a:pt x="787" y="2125"/>
                  <a:pt x="786" y="2123"/>
                </a:cubicBezTo>
                <a:cubicBezTo>
                  <a:pt x="785" y="2116"/>
                  <a:pt x="785" y="2110"/>
                  <a:pt x="785" y="2104"/>
                </a:cubicBezTo>
                <a:cubicBezTo>
                  <a:pt x="785" y="2103"/>
                  <a:pt x="784" y="2102"/>
                  <a:pt x="784" y="2101"/>
                </a:cubicBezTo>
                <a:cubicBezTo>
                  <a:pt x="784" y="2094"/>
                  <a:pt x="784" y="2087"/>
                  <a:pt x="783" y="2080"/>
                </a:cubicBezTo>
                <a:cubicBezTo>
                  <a:pt x="783" y="2078"/>
                  <a:pt x="783" y="2075"/>
                  <a:pt x="783" y="2073"/>
                </a:cubicBezTo>
                <a:cubicBezTo>
                  <a:pt x="783" y="2068"/>
                  <a:pt x="783" y="2062"/>
                  <a:pt x="784" y="2057"/>
                </a:cubicBezTo>
                <a:cubicBezTo>
                  <a:pt x="784" y="2055"/>
                  <a:pt x="784" y="2052"/>
                  <a:pt x="784" y="2050"/>
                </a:cubicBezTo>
                <a:cubicBezTo>
                  <a:pt x="784" y="2043"/>
                  <a:pt x="785" y="2035"/>
                  <a:pt x="785" y="2028"/>
                </a:cubicBezTo>
                <a:cubicBezTo>
                  <a:pt x="786" y="2020"/>
                  <a:pt x="787" y="2013"/>
                  <a:pt x="788" y="2006"/>
                </a:cubicBezTo>
                <a:cubicBezTo>
                  <a:pt x="788" y="2003"/>
                  <a:pt x="788" y="2001"/>
                  <a:pt x="788" y="1999"/>
                </a:cubicBezTo>
                <a:cubicBezTo>
                  <a:pt x="789" y="1994"/>
                  <a:pt x="790" y="1988"/>
                  <a:pt x="791" y="1983"/>
                </a:cubicBezTo>
                <a:cubicBezTo>
                  <a:pt x="792" y="1981"/>
                  <a:pt x="792" y="1979"/>
                  <a:pt x="792" y="1976"/>
                </a:cubicBezTo>
                <a:cubicBezTo>
                  <a:pt x="794" y="1969"/>
                  <a:pt x="795" y="1962"/>
                  <a:pt x="797" y="1955"/>
                </a:cubicBezTo>
                <a:cubicBezTo>
                  <a:pt x="797" y="1955"/>
                  <a:pt x="797" y="1954"/>
                  <a:pt x="798" y="1953"/>
                </a:cubicBezTo>
                <a:cubicBezTo>
                  <a:pt x="799" y="1947"/>
                  <a:pt x="801" y="1941"/>
                  <a:pt x="802" y="1934"/>
                </a:cubicBezTo>
                <a:cubicBezTo>
                  <a:pt x="803" y="1932"/>
                  <a:pt x="804" y="1930"/>
                  <a:pt x="805" y="1927"/>
                </a:cubicBezTo>
                <a:cubicBezTo>
                  <a:pt x="806" y="1923"/>
                  <a:pt x="808" y="1918"/>
                  <a:pt x="809" y="1913"/>
                </a:cubicBezTo>
                <a:cubicBezTo>
                  <a:pt x="810" y="1911"/>
                  <a:pt x="811" y="1909"/>
                  <a:pt x="812" y="1906"/>
                </a:cubicBezTo>
                <a:cubicBezTo>
                  <a:pt x="814" y="1900"/>
                  <a:pt x="816" y="1894"/>
                  <a:pt x="819" y="1887"/>
                </a:cubicBezTo>
                <a:cubicBezTo>
                  <a:pt x="819" y="1887"/>
                  <a:pt x="819" y="1887"/>
                  <a:pt x="819" y="1887"/>
                </a:cubicBezTo>
                <a:cubicBezTo>
                  <a:pt x="830" y="1860"/>
                  <a:pt x="844" y="1833"/>
                  <a:pt x="860" y="1808"/>
                </a:cubicBezTo>
                <a:cubicBezTo>
                  <a:pt x="863" y="1804"/>
                  <a:pt x="866" y="1799"/>
                  <a:pt x="869" y="1795"/>
                </a:cubicBezTo>
                <a:cubicBezTo>
                  <a:pt x="870" y="1794"/>
                  <a:pt x="870" y="1793"/>
                  <a:pt x="871" y="1792"/>
                </a:cubicBezTo>
                <a:cubicBezTo>
                  <a:pt x="874" y="1788"/>
                  <a:pt x="877" y="1783"/>
                  <a:pt x="880" y="1779"/>
                </a:cubicBezTo>
                <a:cubicBezTo>
                  <a:pt x="881" y="1778"/>
                  <a:pt x="881" y="1778"/>
                  <a:pt x="882" y="1777"/>
                </a:cubicBezTo>
                <a:cubicBezTo>
                  <a:pt x="892" y="1764"/>
                  <a:pt x="903" y="1751"/>
                  <a:pt x="915" y="1738"/>
                </a:cubicBezTo>
                <a:cubicBezTo>
                  <a:pt x="915" y="1738"/>
                  <a:pt x="916" y="1737"/>
                  <a:pt x="917" y="1737"/>
                </a:cubicBezTo>
                <a:cubicBezTo>
                  <a:pt x="920" y="1733"/>
                  <a:pt x="924" y="1729"/>
                  <a:pt x="928" y="1725"/>
                </a:cubicBezTo>
                <a:cubicBezTo>
                  <a:pt x="929" y="1724"/>
                  <a:pt x="929" y="1724"/>
                  <a:pt x="930" y="1723"/>
                </a:cubicBezTo>
                <a:cubicBezTo>
                  <a:pt x="947" y="1707"/>
                  <a:pt x="964" y="1692"/>
                  <a:pt x="983" y="1679"/>
                </a:cubicBezTo>
                <a:cubicBezTo>
                  <a:pt x="983" y="1678"/>
                  <a:pt x="984" y="1677"/>
                  <a:pt x="985" y="1677"/>
                </a:cubicBezTo>
                <a:cubicBezTo>
                  <a:pt x="990" y="1674"/>
                  <a:pt x="994" y="1671"/>
                  <a:pt x="998" y="1668"/>
                </a:cubicBezTo>
                <a:cubicBezTo>
                  <a:pt x="999" y="1667"/>
                  <a:pt x="1000" y="1667"/>
                  <a:pt x="1001" y="1666"/>
                </a:cubicBezTo>
                <a:cubicBezTo>
                  <a:pt x="1015" y="1657"/>
                  <a:pt x="1029" y="1648"/>
                  <a:pt x="1045" y="1640"/>
                </a:cubicBezTo>
                <a:cubicBezTo>
                  <a:pt x="1045" y="1640"/>
                  <a:pt x="1046" y="1640"/>
                  <a:pt x="1046" y="1639"/>
                </a:cubicBezTo>
                <a:cubicBezTo>
                  <a:pt x="1051" y="1637"/>
                  <a:pt x="1056" y="1635"/>
                  <a:pt x="1061" y="1632"/>
                </a:cubicBezTo>
                <a:cubicBezTo>
                  <a:pt x="1062" y="1632"/>
                  <a:pt x="1063" y="1631"/>
                  <a:pt x="1064" y="1631"/>
                </a:cubicBezTo>
                <a:cubicBezTo>
                  <a:pt x="1069" y="1629"/>
                  <a:pt x="1074" y="1626"/>
                  <a:pt x="1079" y="1624"/>
                </a:cubicBezTo>
                <a:cubicBezTo>
                  <a:pt x="1106" y="1613"/>
                  <a:pt x="1134" y="1604"/>
                  <a:pt x="1164" y="1597"/>
                </a:cubicBezTo>
                <a:cubicBezTo>
                  <a:pt x="1170" y="1596"/>
                  <a:pt x="1177" y="1595"/>
                  <a:pt x="1184" y="1593"/>
                </a:cubicBezTo>
                <a:cubicBezTo>
                  <a:pt x="1186" y="1593"/>
                  <a:pt x="1189" y="1593"/>
                  <a:pt x="1191" y="1592"/>
                </a:cubicBezTo>
                <a:cubicBezTo>
                  <a:pt x="1196" y="1592"/>
                  <a:pt x="1201" y="1591"/>
                  <a:pt x="1206" y="1590"/>
                </a:cubicBezTo>
                <a:cubicBezTo>
                  <a:pt x="1208" y="1590"/>
                  <a:pt x="1211" y="1590"/>
                  <a:pt x="1213" y="1589"/>
                </a:cubicBezTo>
                <a:cubicBezTo>
                  <a:pt x="1219" y="1589"/>
                  <a:pt x="1226" y="1588"/>
                  <a:pt x="1232" y="1588"/>
                </a:cubicBezTo>
                <a:cubicBezTo>
                  <a:pt x="1233" y="1588"/>
                  <a:pt x="1234" y="1587"/>
                  <a:pt x="1234" y="1587"/>
                </a:cubicBezTo>
                <a:cubicBezTo>
                  <a:pt x="1242" y="1587"/>
                  <a:pt x="1249" y="1587"/>
                  <a:pt x="1256" y="1587"/>
                </a:cubicBezTo>
                <a:cubicBezTo>
                  <a:pt x="1258" y="1587"/>
                  <a:pt x="1261" y="1587"/>
                  <a:pt x="1263" y="1587"/>
                </a:cubicBezTo>
                <a:cubicBezTo>
                  <a:pt x="1268" y="1586"/>
                  <a:pt x="1274" y="1587"/>
                  <a:pt x="1279" y="1587"/>
                </a:cubicBezTo>
                <a:cubicBezTo>
                  <a:pt x="1281" y="1587"/>
                  <a:pt x="1283" y="1587"/>
                  <a:pt x="1286" y="1587"/>
                </a:cubicBezTo>
                <a:cubicBezTo>
                  <a:pt x="1293" y="1587"/>
                  <a:pt x="1300" y="1588"/>
                  <a:pt x="1308" y="1588"/>
                </a:cubicBezTo>
                <a:cubicBezTo>
                  <a:pt x="1315" y="1589"/>
                  <a:pt x="1323" y="1590"/>
                  <a:pt x="1330" y="1591"/>
                </a:cubicBezTo>
                <a:cubicBezTo>
                  <a:pt x="1333" y="1591"/>
                  <a:pt x="1334" y="1591"/>
                  <a:pt x="1337" y="1592"/>
                </a:cubicBezTo>
                <a:cubicBezTo>
                  <a:pt x="1342" y="1592"/>
                  <a:pt x="1347" y="1593"/>
                  <a:pt x="1353" y="1594"/>
                </a:cubicBezTo>
                <a:cubicBezTo>
                  <a:pt x="1355" y="1595"/>
                  <a:pt x="1357" y="1595"/>
                  <a:pt x="1359" y="1595"/>
                </a:cubicBezTo>
                <a:cubicBezTo>
                  <a:pt x="1367" y="1597"/>
                  <a:pt x="1373" y="1598"/>
                  <a:pt x="1380" y="1600"/>
                </a:cubicBezTo>
                <a:cubicBezTo>
                  <a:pt x="1381" y="1600"/>
                  <a:pt x="1382" y="1600"/>
                  <a:pt x="1383" y="1601"/>
                </a:cubicBezTo>
                <a:cubicBezTo>
                  <a:pt x="1389" y="1602"/>
                  <a:pt x="1395" y="1604"/>
                  <a:pt x="1401" y="1606"/>
                </a:cubicBezTo>
                <a:cubicBezTo>
                  <a:pt x="1404" y="1606"/>
                  <a:pt x="1406" y="1607"/>
                  <a:pt x="1408" y="1608"/>
                </a:cubicBezTo>
                <a:cubicBezTo>
                  <a:pt x="1413" y="1609"/>
                  <a:pt x="1418" y="1611"/>
                  <a:pt x="1422" y="1612"/>
                </a:cubicBezTo>
                <a:cubicBezTo>
                  <a:pt x="1425" y="1613"/>
                  <a:pt x="1427" y="1614"/>
                  <a:pt x="1430" y="1615"/>
                </a:cubicBezTo>
                <a:cubicBezTo>
                  <a:pt x="1436" y="1617"/>
                  <a:pt x="1442" y="1619"/>
                  <a:pt x="1448" y="1622"/>
                </a:cubicBezTo>
                <a:lnTo>
                  <a:pt x="1449" y="1622"/>
                </a:lnTo>
                <a:cubicBezTo>
                  <a:pt x="1476" y="1633"/>
                  <a:pt x="1503" y="1647"/>
                  <a:pt x="1527" y="1663"/>
                </a:cubicBezTo>
                <a:cubicBezTo>
                  <a:pt x="1532" y="1666"/>
                  <a:pt x="1537" y="1669"/>
                  <a:pt x="1541" y="1672"/>
                </a:cubicBezTo>
                <a:cubicBezTo>
                  <a:pt x="1542" y="1673"/>
                  <a:pt x="1543" y="1673"/>
                  <a:pt x="1544" y="1674"/>
                </a:cubicBezTo>
                <a:cubicBezTo>
                  <a:pt x="1548" y="1677"/>
                  <a:pt x="1553" y="1680"/>
                  <a:pt x="1557" y="1684"/>
                </a:cubicBezTo>
                <a:cubicBezTo>
                  <a:pt x="1557" y="1684"/>
                  <a:pt x="1558" y="1684"/>
                  <a:pt x="1559" y="1685"/>
                </a:cubicBezTo>
                <a:cubicBezTo>
                  <a:pt x="1572" y="1695"/>
                  <a:pt x="1585" y="1706"/>
                  <a:pt x="1597" y="1718"/>
                </a:cubicBezTo>
                <a:cubicBezTo>
                  <a:pt x="1598" y="1718"/>
                  <a:pt x="1599" y="1719"/>
                  <a:pt x="1599" y="1720"/>
                </a:cubicBezTo>
                <a:cubicBezTo>
                  <a:pt x="1603" y="1723"/>
                  <a:pt x="1607" y="1727"/>
                  <a:pt x="1611" y="1731"/>
                </a:cubicBezTo>
                <a:cubicBezTo>
                  <a:pt x="1612" y="1732"/>
                  <a:pt x="1612" y="1732"/>
                  <a:pt x="1613" y="1733"/>
                </a:cubicBezTo>
                <a:cubicBezTo>
                  <a:pt x="1629" y="1750"/>
                  <a:pt x="1644" y="1767"/>
                  <a:pt x="1657" y="1786"/>
                </a:cubicBezTo>
                <a:cubicBezTo>
                  <a:pt x="1658" y="1787"/>
                  <a:pt x="1658" y="1787"/>
                  <a:pt x="1659" y="1788"/>
                </a:cubicBezTo>
                <a:cubicBezTo>
                  <a:pt x="1662" y="1793"/>
                  <a:pt x="1665" y="1797"/>
                  <a:pt x="1668" y="1801"/>
                </a:cubicBezTo>
                <a:cubicBezTo>
                  <a:pt x="1669" y="1802"/>
                  <a:pt x="1669" y="1803"/>
                  <a:pt x="1670" y="1804"/>
                </a:cubicBezTo>
                <a:cubicBezTo>
                  <a:pt x="1679" y="1818"/>
                  <a:pt x="1688" y="1832"/>
                  <a:pt x="1696" y="1848"/>
                </a:cubicBezTo>
                <a:cubicBezTo>
                  <a:pt x="1696" y="1848"/>
                  <a:pt x="1696" y="1849"/>
                  <a:pt x="1696" y="1850"/>
                </a:cubicBezTo>
                <a:cubicBezTo>
                  <a:pt x="1699" y="1854"/>
                  <a:pt x="1701" y="1859"/>
                  <a:pt x="1703" y="1864"/>
                </a:cubicBezTo>
                <a:cubicBezTo>
                  <a:pt x="1704" y="1865"/>
                  <a:pt x="1704" y="1866"/>
                  <a:pt x="1705" y="1867"/>
                </a:cubicBezTo>
                <a:cubicBezTo>
                  <a:pt x="1707" y="1872"/>
                  <a:pt x="1709" y="1877"/>
                  <a:pt x="1711" y="1882"/>
                </a:cubicBezTo>
                <a:cubicBezTo>
                  <a:pt x="1723" y="1909"/>
                  <a:pt x="1732" y="1937"/>
                  <a:pt x="1738" y="1967"/>
                </a:cubicBezTo>
                <a:cubicBezTo>
                  <a:pt x="1740" y="1974"/>
                  <a:pt x="1741" y="1980"/>
                  <a:pt x="1742" y="1987"/>
                </a:cubicBezTo>
                <a:cubicBezTo>
                  <a:pt x="1743" y="1989"/>
                  <a:pt x="1743" y="1992"/>
                  <a:pt x="1744" y="1994"/>
                </a:cubicBezTo>
                <a:cubicBezTo>
                  <a:pt x="1744" y="1999"/>
                  <a:pt x="1745" y="2004"/>
                  <a:pt x="1746" y="2009"/>
                </a:cubicBezTo>
                <a:cubicBezTo>
                  <a:pt x="1746" y="2011"/>
                  <a:pt x="1746" y="2014"/>
                  <a:pt x="1746" y="2016"/>
                </a:cubicBezTo>
                <a:cubicBezTo>
                  <a:pt x="1747" y="2022"/>
                  <a:pt x="1748" y="2029"/>
                  <a:pt x="1748" y="2035"/>
                </a:cubicBezTo>
                <a:cubicBezTo>
                  <a:pt x="1748" y="2036"/>
                  <a:pt x="1748" y="2037"/>
                  <a:pt x="1748" y="2038"/>
                </a:cubicBezTo>
                <a:cubicBezTo>
                  <a:pt x="1749" y="2045"/>
                  <a:pt x="1749" y="2052"/>
                  <a:pt x="1749" y="2059"/>
                </a:cubicBezTo>
                <a:lnTo>
                  <a:pt x="1749" y="2066"/>
                </a:lnTo>
                <a:cubicBezTo>
                  <a:pt x="1749" y="2071"/>
                  <a:pt x="1749" y="2077"/>
                  <a:pt x="1749" y="2082"/>
                </a:cubicBezTo>
                <a:cubicBezTo>
                  <a:pt x="1749" y="2084"/>
                  <a:pt x="1749" y="2087"/>
                  <a:pt x="1749" y="2089"/>
                </a:cubicBezTo>
                <a:cubicBezTo>
                  <a:pt x="1749" y="2096"/>
                  <a:pt x="1748" y="2104"/>
                  <a:pt x="1748" y="2111"/>
                </a:cubicBezTo>
                <a:cubicBezTo>
                  <a:pt x="1747" y="2118"/>
                  <a:pt x="1746" y="2126"/>
                  <a:pt x="1745" y="2133"/>
                </a:cubicBezTo>
                <a:close/>
                <a:moveTo>
                  <a:pt x="2073" y="2283"/>
                </a:moveTo>
                <a:lnTo>
                  <a:pt x="2098" y="1998"/>
                </a:lnTo>
                <a:lnTo>
                  <a:pt x="1933" y="1983"/>
                </a:lnTo>
                <a:cubicBezTo>
                  <a:pt x="1923" y="1903"/>
                  <a:pt x="1898" y="1826"/>
                  <a:pt x="1861" y="1756"/>
                </a:cubicBezTo>
                <a:lnTo>
                  <a:pt x="1988" y="1650"/>
                </a:lnTo>
                <a:lnTo>
                  <a:pt x="1804" y="1431"/>
                </a:lnTo>
                <a:lnTo>
                  <a:pt x="1677" y="1537"/>
                </a:lnTo>
                <a:cubicBezTo>
                  <a:pt x="1615" y="1489"/>
                  <a:pt x="1543" y="1451"/>
                  <a:pt x="1465" y="1427"/>
                </a:cubicBezTo>
                <a:lnTo>
                  <a:pt x="1480" y="1262"/>
                </a:lnTo>
                <a:lnTo>
                  <a:pt x="1195" y="1238"/>
                </a:lnTo>
                <a:lnTo>
                  <a:pt x="1181" y="1402"/>
                </a:lnTo>
                <a:cubicBezTo>
                  <a:pt x="1099" y="1413"/>
                  <a:pt x="1023" y="1438"/>
                  <a:pt x="953" y="1474"/>
                </a:cubicBezTo>
                <a:lnTo>
                  <a:pt x="846" y="1348"/>
                </a:lnTo>
                <a:lnTo>
                  <a:pt x="628" y="1532"/>
                </a:lnTo>
                <a:lnTo>
                  <a:pt x="734" y="1659"/>
                </a:lnTo>
                <a:cubicBezTo>
                  <a:pt x="686" y="1721"/>
                  <a:pt x="648" y="1793"/>
                  <a:pt x="624" y="1870"/>
                </a:cubicBezTo>
                <a:lnTo>
                  <a:pt x="459" y="1856"/>
                </a:lnTo>
                <a:lnTo>
                  <a:pt x="435" y="2141"/>
                </a:lnTo>
                <a:lnTo>
                  <a:pt x="599" y="2155"/>
                </a:lnTo>
                <a:cubicBezTo>
                  <a:pt x="610" y="2236"/>
                  <a:pt x="635" y="2313"/>
                  <a:pt x="671" y="2383"/>
                </a:cubicBezTo>
                <a:lnTo>
                  <a:pt x="545" y="2489"/>
                </a:lnTo>
                <a:lnTo>
                  <a:pt x="729" y="2708"/>
                </a:lnTo>
                <a:lnTo>
                  <a:pt x="855" y="2602"/>
                </a:lnTo>
                <a:cubicBezTo>
                  <a:pt x="918" y="2650"/>
                  <a:pt x="989" y="2688"/>
                  <a:pt x="1067" y="2712"/>
                </a:cubicBezTo>
                <a:lnTo>
                  <a:pt x="1053" y="2877"/>
                </a:lnTo>
                <a:lnTo>
                  <a:pt x="1338" y="2901"/>
                </a:lnTo>
                <a:lnTo>
                  <a:pt x="1352" y="2736"/>
                </a:lnTo>
                <a:cubicBezTo>
                  <a:pt x="1433" y="2726"/>
                  <a:pt x="1510" y="2701"/>
                  <a:pt x="1580" y="2664"/>
                </a:cubicBezTo>
                <a:lnTo>
                  <a:pt x="1686" y="2791"/>
                </a:lnTo>
                <a:lnTo>
                  <a:pt x="1905" y="2607"/>
                </a:lnTo>
                <a:lnTo>
                  <a:pt x="1799" y="2480"/>
                </a:lnTo>
                <a:cubicBezTo>
                  <a:pt x="1847" y="2418"/>
                  <a:pt x="1885" y="2346"/>
                  <a:pt x="1909" y="2269"/>
                </a:cubicBezTo>
                <a:lnTo>
                  <a:pt x="2073" y="2283"/>
                </a:lnTo>
                <a:close/>
                <a:moveTo>
                  <a:pt x="2930" y="1894"/>
                </a:moveTo>
                <a:cubicBezTo>
                  <a:pt x="2930" y="1896"/>
                  <a:pt x="2930" y="1897"/>
                  <a:pt x="2929" y="1899"/>
                </a:cubicBezTo>
                <a:cubicBezTo>
                  <a:pt x="2929" y="1903"/>
                  <a:pt x="2928" y="1906"/>
                  <a:pt x="2927" y="1910"/>
                </a:cubicBezTo>
                <a:cubicBezTo>
                  <a:pt x="2927" y="1912"/>
                  <a:pt x="2927" y="1913"/>
                  <a:pt x="2927" y="1915"/>
                </a:cubicBezTo>
                <a:cubicBezTo>
                  <a:pt x="2926" y="1920"/>
                  <a:pt x="2925" y="1925"/>
                  <a:pt x="2923" y="1930"/>
                </a:cubicBezTo>
                <a:cubicBezTo>
                  <a:pt x="2923" y="1930"/>
                  <a:pt x="2923" y="1931"/>
                  <a:pt x="2923" y="1931"/>
                </a:cubicBezTo>
                <a:cubicBezTo>
                  <a:pt x="2922" y="1936"/>
                  <a:pt x="2921" y="1940"/>
                  <a:pt x="2919" y="1944"/>
                </a:cubicBezTo>
                <a:cubicBezTo>
                  <a:pt x="2919" y="1946"/>
                  <a:pt x="2918" y="1948"/>
                  <a:pt x="2918" y="1949"/>
                </a:cubicBezTo>
                <a:cubicBezTo>
                  <a:pt x="2917" y="1953"/>
                  <a:pt x="2916" y="1956"/>
                  <a:pt x="2915" y="1959"/>
                </a:cubicBezTo>
                <a:cubicBezTo>
                  <a:pt x="2914" y="1961"/>
                  <a:pt x="2914" y="1962"/>
                  <a:pt x="2913" y="1964"/>
                </a:cubicBezTo>
                <a:cubicBezTo>
                  <a:pt x="2904" y="1989"/>
                  <a:pt x="2893" y="2012"/>
                  <a:pt x="2879" y="2033"/>
                </a:cubicBezTo>
                <a:cubicBezTo>
                  <a:pt x="2877" y="2036"/>
                  <a:pt x="2875" y="2039"/>
                  <a:pt x="2873" y="2042"/>
                </a:cubicBezTo>
                <a:cubicBezTo>
                  <a:pt x="2872" y="2043"/>
                  <a:pt x="2872" y="2044"/>
                  <a:pt x="2871" y="2044"/>
                </a:cubicBezTo>
                <a:cubicBezTo>
                  <a:pt x="2869" y="2048"/>
                  <a:pt x="2867" y="2051"/>
                  <a:pt x="2865" y="2054"/>
                </a:cubicBezTo>
                <a:cubicBezTo>
                  <a:pt x="2864" y="2054"/>
                  <a:pt x="2864" y="2054"/>
                  <a:pt x="2864" y="2055"/>
                </a:cubicBezTo>
                <a:cubicBezTo>
                  <a:pt x="2857" y="2064"/>
                  <a:pt x="2849" y="2073"/>
                  <a:pt x="2841" y="2082"/>
                </a:cubicBezTo>
                <a:cubicBezTo>
                  <a:pt x="2840" y="2082"/>
                  <a:pt x="2840" y="2083"/>
                  <a:pt x="2839" y="2083"/>
                </a:cubicBezTo>
                <a:cubicBezTo>
                  <a:pt x="2837" y="2086"/>
                  <a:pt x="2834" y="2089"/>
                  <a:pt x="2832" y="2091"/>
                </a:cubicBezTo>
                <a:cubicBezTo>
                  <a:pt x="2831" y="2092"/>
                  <a:pt x="2830" y="2093"/>
                  <a:pt x="2830" y="2093"/>
                </a:cubicBezTo>
                <a:cubicBezTo>
                  <a:pt x="2818" y="2104"/>
                  <a:pt x="2806" y="2115"/>
                  <a:pt x="2793" y="2124"/>
                </a:cubicBezTo>
                <a:cubicBezTo>
                  <a:pt x="2792" y="2124"/>
                  <a:pt x="2792" y="2125"/>
                  <a:pt x="2791" y="2125"/>
                </a:cubicBezTo>
                <a:cubicBezTo>
                  <a:pt x="2788" y="2128"/>
                  <a:pt x="2785" y="2130"/>
                  <a:pt x="2782" y="2132"/>
                </a:cubicBezTo>
                <a:cubicBezTo>
                  <a:pt x="2782" y="2132"/>
                  <a:pt x="2781" y="2132"/>
                  <a:pt x="2780" y="2133"/>
                </a:cubicBezTo>
                <a:cubicBezTo>
                  <a:pt x="2770" y="2139"/>
                  <a:pt x="2760" y="2145"/>
                  <a:pt x="2750" y="2151"/>
                </a:cubicBezTo>
                <a:cubicBezTo>
                  <a:pt x="2749" y="2151"/>
                  <a:pt x="2749" y="2151"/>
                  <a:pt x="2748" y="2152"/>
                </a:cubicBezTo>
                <a:cubicBezTo>
                  <a:pt x="2745" y="2153"/>
                  <a:pt x="2741" y="2155"/>
                  <a:pt x="2738" y="2156"/>
                </a:cubicBezTo>
                <a:cubicBezTo>
                  <a:pt x="2737" y="2157"/>
                  <a:pt x="2737" y="2157"/>
                  <a:pt x="2736" y="2158"/>
                </a:cubicBezTo>
                <a:cubicBezTo>
                  <a:pt x="2732" y="2159"/>
                  <a:pt x="2729" y="2161"/>
                  <a:pt x="2725" y="2162"/>
                </a:cubicBezTo>
                <a:cubicBezTo>
                  <a:pt x="2706" y="2170"/>
                  <a:pt x="2686" y="2177"/>
                  <a:pt x="2666" y="2181"/>
                </a:cubicBezTo>
                <a:cubicBezTo>
                  <a:pt x="2661" y="2182"/>
                  <a:pt x="2656" y="2183"/>
                  <a:pt x="2652" y="2184"/>
                </a:cubicBezTo>
                <a:cubicBezTo>
                  <a:pt x="2650" y="2184"/>
                  <a:pt x="2648" y="2184"/>
                  <a:pt x="2647" y="2185"/>
                </a:cubicBezTo>
                <a:cubicBezTo>
                  <a:pt x="2643" y="2185"/>
                  <a:pt x="2640" y="2186"/>
                  <a:pt x="2636" y="2186"/>
                </a:cubicBezTo>
                <a:cubicBezTo>
                  <a:pt x="2635" y="2186"/>
                  <a:pt x="2633" y="2187"/>
                  <a:pt x="2631" y="2187"/>
                </a:cubicBezTo>
                <a:cubicBezTo>
                  <a:pt x="2627" y="2187"/>
                  <a:pt x="2622" y="2188"/>
                  <a:pt x="2618" y="2188"/>
                </a:cubicBezTo>
                <a:cubicBezTo>
                  <a:pt x="2617" y="2188"/>
                  <a:pt x="2617" y="2188"/>
                  <a:pt x="2616" y="2188"/>
                </a:cubicBezTo>
                <a:cubicBezTo>
                  <a:pt x="2611" y="2188"/>
                  <a:pt x="2606" y="2189"/>
                  <a:pt x="2601" y="2189"/>
                </a:cubicBezTo>
                <a:cubicBezTo>
                  <a:pt x="2599" y="2189"/>
                  <a:pt x="2598" y="2189"/>
                  <a:pt x="2596" y="2189"/>
                </a:cubicBezTo>
                <a:cubicBezTo>
                  <a:pt x="2592" y="2189"/>
                  <a:pt x="2589" y="2189"/>
                  <a:pt x="2585" y="2189"/>
                </a:cubicBezTo>
                <a:cubicBezTo>
                  <a:pt x="2583" y="2189"/>
                  <a:pt x="2582" y="2189"/>
                  <a:pt x="2580" y="2188"/>
                </a:cubicBezTo>
                <a:cubicBezTo>
                  <a:pt x="2575" y="2188"/>
                  <a:pt x="2570" y="2188"/>
                  <a:pt x="2565" y="2188"/>
                </a:cubicBezTo>
                <a:cubicBezTo>
                  <a:pt x="2559" y="2187"/>
                  <a:pt x="2554" y="2186"/>
                  <a:pt x="2549" y="2186"/>
                </a:cubicBezTo>
                <a:cubicBezTo>
                  <a:pt x="2547" y="2186"/>
                  <a:pt x="2546" y="2185"/>
                  <a:pt x="2544" y="2185"/>
                </a:cubicBezTo>
                <a:cubicBezTo>
                  <a:pt x="2540" y="2185"/>
                  <a:pt x="2537" y="2184"/>
                  <a:pt x="2533" y="2183"/>
                </a:cubicBezTo>
                <a:cubicBezTo>
                  <a:pt x="2531" y="2183"/>
                  <a:pt x="2530" y="2183"/>
                  <a:pt x="2528" y="2182"/>
                </a:cubicBezTo>
                <a:cubicBezTo>
                  <a:pt x="2523" y="2181"/>
                  <a:pt x="2518" y="2180"/>
                  <a:pt x="2514" y="2179"/>
                </a:cubicBezTo>
                <a:cubicBezTo>
                  <a:pt x="2513" y="2179"/>
                  <a:pt x="2513" y="2179"/>
                  <a:pt x="2512" y="2179"/>
                </a:cubicBezTo>
                <a:cubicBezTo>
                  <a:pt x="2508" y="2178"/>
                  <a:pt x="2503" y="2177"/>
                  <a:pt x="2499" y="2175"/>
                </a:cubicBezTo>
                <a:cubicBezTo>
                  <a:pt x="2497" y="2175"/>
                  <a:pt x="2496" y="2174"/>
                  <a:pt x="2494" y="2174"/>
                </a:cubicBezTo>
                <a:cubicBezTo>
                  <a:pt x="2491" y="2173"/>
                  <a:pt x="2487" y="2172"/>
                  <a:pt x="2484" y="2171"/>
                </a:cubicBezTo>
                <a:cubicBezTo>
                  <a:pt x="2482" y="2170"/>
                  <a:pt x="2481" y="2170"/>
                  <a:pt x="2479" y="2169"/>
                </a:cubicBezTo>
                <a:cubicBezTo>
                  <a:pt x="2475" y="2167"/>
                  <a:pt x="2470" y="2166"/>
                  <a:pt x="2466" y="2164"/>
                </a:cubicBezTo>
                <a:cubicBezTo>
                  <a:pt x="2446" y="2156"/>
                  <a:pt x="2428" y="2146"/>
                  <a:pt x="2410" y="2135"/>
                </a:cubicBezTo>
                <a:cubicBezTo>
                  <a:pt x="2407" y="2133"/>
                  <a:pt x="2404" y="2131"/>
                  <a:pt x="2401" y="2129"/>
                </a:cubicBezTo>
                <a:cubicBezTo>
                  <a:pt x="2400" y="2128"/>
                  <a:pt x="2399" y="2128"/>
                  <a:pt x="2399" y="2127"/>
                </a:cubicBezTo>
                <a:cubicBezTo>
                  <a:pt x="2396" y="2125"/>
                  <a:pt x="2393" y="2123"/>
                  <a:pt x="2390" y="2121"/>
                </a:cubicBezTo>
                <a:cubicBezTo>
                  <a:pt x="2389" y="2120"/>
                  <a:pt x="2389" y="2120"/>
                  <a:pt x="2389" y="2120"/>
                </a:cubicBezTo>
                <a:cubicBezTo>
                  <a:pt x="2379" y="2112"/>
                  <a:pt x="2370" y="2105"/>
                  <a:pt x="2361" y="2097"/>
                </a:cubicBezTo>
                <a:cubicBezTo>
                  <a:pt x="2361" y="2096"/>
                  <a:pt x="2360" y="2096"/>
                  <a:pt x="2360" y="2095"/>
                </a:cubicBezTo>
                <a:cubicBezTo>
                  <a:pt x="2357" y="2093"/>
                  <a:pt x="2355" y="2090"/>
                  <a:pt x="2352" y="2087"/>
                </a:cubicBezTo>
                <a:cubicBezTo>
                  <a:pt x="2351" y="2087"/>
                  <a:pt x="2351" y="2086"/>
                  <a:pt x="2350" y="2086"/>
                </a:cubicBezTo>
                <a:cubicBezTo>
                  <a:pt x="2339" y="2074"/>
                  <a:pt x="2329" y="2062"/>
                  <a:pt x="2319" y="2049"/>
                </a:cubicBezTo>
                <a:cubicBezTo>
                  <a:pt x="2319" y="2048"/>
                  <a:pt x="2318" y="2048"/>
                  <a:pt x="2318" y="2047"/>
                </a:cubicBezTo>
                <a:cubicBezTo>
                  <a:pt x="2316" y="2044"/>
                  <a:pt x="2314" y="2041"/>
                  <a:pt x="2312" y="2038"/>
                </a:cubicBezTo>
                <a:cubicBezTo>
                  <a:pt x="2311" y="2037"/>
                  <a:pt x="2311" y="2037"/>
                  <a:pt x="2310" y="2036"/>
                </a:cubicBezTo>
                <a:cubicBezTo>
                  <a:pt x="2304" y="2026"/>
                  <a:pt x="2298" y="2016"/>
                  <a:pt x="2292" y="2005"/>
                </a:cubicBezTo>
                <a:cubicBezTo>
                  <a:pt x="2292" y="2005"/>
                  <a:pt x="2292" y="2005"/>
                  <a:pt x="2292" y="2004"/>
                </a:cubicBezTo>
                <a:cubicBezTo>
                  <a:pt x="2290" y="2001"/>
                  <a:pt x="2288" y="1997"/>
                  <a:pt x="2287" y="1994"/>
                </a:cubicBezTo>
                <a:cubicBezTo>
                  <a:pt x="2286" y="1993"/>
                  <a:pt x="2286" y="1992"/>
                  <a:pt x="2286" y="1992"/>
                </a:cubicBezTo>
                <a:cubicBezTo>
                  <a:pt x="2284" y="1988"/>
                  <a:pt x="2283" y="1985"/>
                  <a:pt x="2281" y="1981"/>
                </a:cubicBezTo>
                <a:cubicBezTo>
                  <a:pt x="2271" y="1958"/>
                  <a:pt x="2264" y="1933"/>
                  <a:pt x="2259" y="1908"/>
                </a:cubicBezTo>
                <a:cubicBezTo>
                  <a:pt x="2259" y="1906"/>
                  <a:pt x="2259" y="1904"/>
                  <a:pt x="2258" y="1902"/>
                </a:cubicBezTo>
                <a:cubicBezTo>
                  <a:pt x="2258" y="1899"/>
                  <a:pt x="2258" y="1896"/>
                  <a:pt x="2257" y="1892"/>
                </a:cubicBezTo>
                <a:cubicBezTo>
                  <a:pt x="2257" y="1891"/>
                  <a:pt x="2257" y="1889"/>
                  <a:pt x="2257" y="1887"/>
                </a:cubicBezTo>
                <a:cubicBezTo>
                  <a:pt x="2256" y="1883"/>
                  <a:pt x="2256" y="1878"/>
                  <a:pt x="2255" y="1874"/>
                </a:cubicBezTo>
                <a:cubicBezTo>
                  <a:pt x="2255" y="1873"/>
                  <a:pt x="2255" y="1872"/>
                  <a:pt x="2255" y="1872"/>
                </a:cubicBezTo>
                <a:cubicBezTo>
                  <a:pt x="2255" y="1867"/>
                  <a:pt x="2255" y="1862"/>
                  <a:pt x="2254" y="1857"/>
                </a:cubicBezTo>
                <a:cubicBezTo>
                  <a:pt x="2254" y="1855"/>
                  <a:pt x="2254" y="1854"/>
                  <a:pt x="2254" y="1852"/>
                </a:cubicBezTo>
                <a:cubicBezTo>
                  <a:pt x="2254" y="1848"/>
                  <a:pt x="2254" y="1844"/>
                  <a:pt x="2255" y="1841"/>
                </a:cubicBezTo>
                <a:cubicBezTo>
                  <a:pt x="2255" y="1839"/>
                  <a:pt x="2255" y="1838"/>
                  <a:pt x="2255" y="1836"/>
                </a:cubicBezTo>
                <a:cubicBezTo>
                  <a:pt x="2255" y="1831"/>
                  <a:pt x="2255" y="1826"/>
                  <a:pt x="2256" y="1820"/>
                </a:cubicBezTo>
                <a:cubicBezTo>
                  <a:pt x="2256" y="1815"/>
                  <a:pt x="2257" y="1810"/>
                  <a:pt x="2257" y="1805"/>
                </a:cubicBezTo>
                <a:cubicBezTo>
                  <a:pt x="2258" y="1803"/>
                  <a:pt x="2258" y="1802"/>
                  <a:pt x="2258" y="1800"/>
                </a:cubicBezTo>
                <a:cubicBezTo>
                  <a:pt x="2259" y="1796"/>
                  <a:pt x="2259" y="1793"/>
                  <a:pt x="2260" y="1789"/>
                </a:cubicBezTo>
                <a:cubicBezTo>
                  <a:pt x="2260" y="1787"/>
                  <a:pt x="2260" y="1786"/>
                  <a:pt x="2261" y="1784"/>
                </a:cubicBezTo>
                <a:cubicBezTo>
                  <a:pt x="2262" y="1779"/>
                  <a:pt x="2263" y="1774"/>
                  <a:pt x="2264" y="1770"/>
                </a:cubicBezTo>
                <a:cubicBezTo>
                  <a:pt x="2264" y="1769"/>
                  <a:pt x="2264" y="1768"/>
                  <a:pt x="2264" y="1768"/>
                </a:cubicBezTo>
                <a:cubicBezTo>
                  <a:pt x="2266" y="1763"/>
                  <a:pt x="2267" y="1759"/>
                  <a:pt x="2268" y="1755"/>
                </a:cubicBezTo>
                <a:cubicBezTo>
                  <a:pt x="2268" y="1753"/>
                  <a:pt x="2269" y="1751"/>
                  <a:pt x="2269" y="1750"/>
                </a:cubicBezTo>
                <a:cubicBezTo>
                  <a:pt x="2270" y="1746"/>
                  <a:pt x="2272" y="1743"/>
                  <a:pt x="2273" y="1740"/>
                </a:cubicBezTo>
                <a:cubicBezTo>
                  <a:pt x="2273" y="1738"/>
                  <a:pt x="2274" y="1737"/>
                  <a:pt x="2274" y="1735"/>
                </a:cubicBezTo>
                <a:cubicBezTo>
                  <a:pt x="2276" y="1731"/>
                  <a:pt x="2278" y="1726"/>
                  <a:pt x="2279" y="1722"/>
                </a:cubicBezTo>
                <a:cubicBezTo>
                  <a:pt x="2279" y="1722"/>
                  <a:pt x="2279" y="1722"/>
                  <a:pt x="2279" y="1722"/>
                </a:cubicBezTo>
                <a:cubicBezTo>
                  <a:pt x="2287" y="1702"/>
                  <a:pt x="2297" y="1684"/>
                  <a:pt x="2308" y="1666"/>
                </a:cubicBezTo>
                <a:cubicBezTo>
                  <a:pt x="2310" y="1663"/>
                  <a:pt x="2312" y="1660"/>
                  <a:pt x="2315" y="1657"/>
                </a:cubicBezTo>
                <a:cubicBezTo>
                  <a:pt x="2315" y="1656"/>
                  <a:pt x="2316" y="1655"/>
                  <a:pt x="2316" y="1655"/>
                </a:cubicBezTo>
                <a:cubicBezTo>
                  <a:pt x="2318" y="1652"/>
                  <a:pt x="2320" y="1649"/>
                  <a:pt x="2323" y="1646"/>
                </a:cubicBezTo>
                <a:cubicBezTo>
                  <a:pt x="2323" y="1645"/>
                  <a:pt x="2323" y="1645"/>
                  <a:pt x="2324" y="1644"/>
                </a:cubicBezTo>
                <a:cubicBezTo>
                  <a:pt x="2331" y="1635"/>
                  <a:pt x="2339" y="1626"/>
                  <a:pt x="2347" y="1617"/>
                </a:cubicBezTo>
                <a:cubicBezTo>
                  <a:pt x="2347" y="1617"/>
                  <a:pt x="2348" y="1616"/>
                  <a:pt x="2348" y="1616"/>
                </a:cubicBezTo>
                <a:cubicBezTo>
                  <a:pt x="2351" y="1613"/>
                  <a:pt x="2353" y="1610"/>
                  <a:pt x="2356" y="1608"/>
                </a:cubicBezTo>
                <a:cubicBezTo>
                  <a:pt x="2356" y="1607"/>
                  <a:pt x="2357" y="1607"/>
                  <a:pt x="2358" y="1606"/>
                </a:cubicBezTo>
                <a:cubicBezTo>
                  <a:pt x="2369" y="1595"/>
                  <a:pt x="2381" y="1585"/>
                  <a:pt x="2394" y="1575"/>
                </a:cubicBezTo>
                <a:cubicBezTo>
                  <a:pt x="2395" y="1575"/>
                  <a:pt x="2396" y="1574"/>
                  <a:pt x="2396" y="1574"/>
                </a:cubicBezTo>
                <a:cubicBezTo>
                  <a:pt x="2399" y="1572"/>
                  <a:pt x="2402" y="1569"/>
                  <a:pt x="2405" y="1567"/>
                </a:cubicBezTo>
                <a:cubicBezTo>
                  <a:pt x="2406" y="1567"/>
                  <a:pt x="2406" y="1567"/>
                  <a:pt x="2407" y="1566"/>
                </a:cubicBezTo>
                <a:cubicBezTo>
                  <a:pt x="2417" y="1560"/>
                  <a:pt x="2427" y="1554"/>
                  <a:pt x="2438" y="1548"/>
                </a:cubicBezTo>
                <a:cubicBezTo>
                  <a:pt x="2438" y="1548"/>
                  <a:pt x="2439" y="1548"/>
                  <a:pt x="2439" y="1548"/>
                </a:cubicBezTo>
                <a:cubicBezTo>
                  <a:pt x="2443" y="1546"/>
                  <a:pt x="2446" y="1544"/>
                  <a:pt x="2449" y="1543"/>
                </a:cubicBezTo>
                <a:cubicBezTo>
                  <a:pt x="2450" y="1542"/>
                  <a:pt x="2451" y="1542"/>
                  <a:pt x="2451" y="1542"/>
                </a:cubicBezTo>
                <a:cubicBezTo>
                  <a:pt x="2455" y="1540"/>
                  <a:pt x="2459" y="1538"/>
                  <a:pt x="2462" y="1537"/>
                </a:cubicBezTo>
                <a:cubicBezTo>
                  <a:pt x="2481" y="1529"/>
                  <a:pt x="2501" y="1522"/>
                  <a:pt x="2522" y="1518"/>
                </a:cubicBezTo>
                <a:cubicBezTo>
                  <a:pt x="2526" y="1517"/>
                  <a:pt x="2531" y="1516"/>
                  <a:pt x="2536" y="1515"/>
                </a:cubicBezTo>
                <a:cubicBezTo>
                  <a:pt x="2537" y="1515"/>
                  <a:pt x="2539" y="1515"/>
                  <a:pt x="2541" y="1514"/>
                </a:cubicBezTo>
                <a:cubicBezTo>
                  <a:pt x="2544" y="1514"/>
                  <a:pt x="2548" y="1513"/>
                  <a:pt x="2551" y="1513"/>
                </a:cubicBezTo>
                <a:cubicBezTo>
                  <a:pt x="2553" y="1513"/>
                  <a:pt x="2555" y="1513"/>
                  <a:pt x="2556" y="1512"/>
                </a:cubicBezTo>
                <a:cubicBezTo>
                  <a:pt x="2561" y="1512"/>
                  <a:pt x="2565" y="1511"/>
                  <a:pt x="2570" y="1511"/>
                </a:cubicBezTo>
                <a:cubicBezTo>
                  <a:pt x="2570" y="1511"/>
                  <a:pt x="2571" y="1511"/>
                  <a:pt x="2571" y="1511"/>
                </a:cubicBezTo>
                <a:cubicBezTo>
                  <a:pt x="2576" y="1511"/>
                  <a:pt x="2581" y="1511"/>
                  <a:pt x="2586" y="1510"/>
                </a:cubicBezTo>
                <a:cubicBezTo>
                  <a:pt x="2588" y="1510"/>
                  <a:pt x="2590" y="1510"/>
                  <a:pt x="2591" y="1510"/>
                </a:cubicBezTo>
                <a:cubicBezTo>
                  <a:pt x="2595" y="1510"/>
                  <a:pt x="2599" y="1510"/>
                  <a:pt x="2603" y="1511"/>
                </a:cubicBezTo>
                <a:cubicBezTo>
                  <a:pt x="2604" y="1511"/>
                  <a:pt x="2606" y="1511"/>
                  <a:pt x="2607" y="1511"/>
                </a:cubicBezTo>
                <a:cubicBezTo>
                  <a:pt x="2612" y="1511"/>
                  <a:pt x="2618" y="1511"/>
                  <a:pt x="2623" y="1512"/>
                </a:cubicBezTo>
                <a:cubicBezTo>
                  <a:pt x="2628" y="1512"/>
                  <a:pt x="2633" y="1513"/>
                  <a:pt x="2638" y="1513"/>
                </a:cubicBezTo>
                <a:cubicBezTo>
                  <a:pt x="2640" y="1514"/>
                  <a:pt x="2642" y="1514"/>
                  <a:pt x="2643" y="1514"/>
                </a:cubicBezTo>
                <a:cubicBezTo>
                  <a:pt x="2647" y="1515"/>
                  <a:pt x="2651" y="1515"/>
                  <a:pt x="2654" y="1516"/>
                </a:cubicBezTo>
                <a:cubicBezTo>
                  <a:pt x="2656" y="1516"/>
                  <a:pt x="2657" y="1516"/>
                  <a:pt x="2659" y="1517"/>
                </a:cubicBezTo>
                <a:cubicBezTo>
                  <a:pt x="2664" y="1518"/>
                  <a:pt x="2669" y="1519"/>
                  <a:pt x="2674" y="1520"/>
                </a:cubicBezTo>
                <a:cubicBezTo>
                  <a:pt x="2674" y="1520"/>
                  <a:pt x="2675" y="1520"/>
                  <a:pt x="2675" y="1520"/>
                </a:cubicBezTo>
                <a:cubicBezTo>
                  <a:pt x="2680" y="1521"/>
                  <a:pt x="2684" y="1523"/>
                  <a:pt x="2688" y="1524"/>
                </a:cubicBezTo>
                <a:cubicBezTo>
                  <a:pt x="2690" y="1524"/>
                  <a:pt x="2692" y="1525"/>
                  <a:pt x="2693" y="1525"/>
                </a:cubicBezTo>
                <a:cubicBezTo>
                  <a:pt x="2697" y="1526"/>
                  <a:pt x="2700" y="1527"/>
                  <a:pt x="2703" y="1529"/>
                </a:cubicBezTo>
                <a:cubicBezTo>
                  <a:pt x="2705" y="1529"/>
                  <a:pt x="2707" y="1530"/>
                  <a:pt x="2708" y="1530"/>
                </a:cubicBezTo>
                <a:cubicBezTo>
                  <a:pt x="2713" y="1532"/>
                  <a:pt x="2717" y="1533"/>
                  <a:pt x="2722" y="1535"/>
                </a:cubicBezTo>
                <a:cubicBezTo>
                  <a:pt x="2741" y="1543"/>
                  <a:pt x="2760" y="1553"/>
                  <a:pt x="2777" y="1564"/>
                </a:cubicBezTo>
                <a:cubicBezTo>
                  <a:pt x="2780" y="1566"/>
                  <a:pt x="2783" y="1568"/>
                  <a:pt x="2787" y="1571"/>
                </a:cubicBezTo>
                <a:cubicBezTo>
                  <a:pt x="2787" y="1571"/>
                  <a:pt x="2788" y="1571"/>
                  <a:pt x="2789" y="1572"/>
                </a:cubicBezTo>
                <a:cubicBezTo>
                  <a:pt x="2792" y="1574"/>
                  <a:pt x="2795" y="1576"/>
                  <a:pt x="2798" y="1579"/>
                </a:cubicBezTo>
                <a:cubicBezTo>
                  <a:pt x="2798" y="1579"/>
                  <a:pt x="2798" y="1579"/>
                  <a:pt x="2799" y="1579"/>
                </a:cubicBezTo>
                <a:cubicBezTo>
                  <a:pt x="2808" y="1587"/>
                  <a:pt x="2818" y="1594"/>
                  <a:pt x="2826" y="1603"/>
                </a:cubicBezTo>
                <a:cubicBezTo>
                  <a:pt x="2827" y="1603"/>
                  <a:pt x="2827" y="1603"/>
                  <a:pt x="2828" y="1604"/>
                </a:cubicBezTo>
                <a:cubicBezTo>
                  <a:pt x="2830" y="1606"/>
                  <a:pt x="2833" y="1609"/>
                  <a:pt x="2836" y="1612"/>
                </a:cubicBezTo>
                <a:cubicBezTo>
                  <a:pt x="2836" y="1612"/>
                  <a:pt x="2837" y="1613"/>
                  <a:pt x="2837" y="1613"/>
                </a:cubicBezTo>
                <a:cubicBezTo>
                  <a:pt x="2848" y="1625"/>
                  <a:pt x="2859" y="1637"/>
                  <a:pt x="2868" y="1650"/>
                </a:cubicBezTo>
                <a:cubicBezTo>
                  <a:pt x="2869" y="1651"/>
                  <a:pt x="2869" y="1652"/>
                  <a:pt x="2870" y="1652"/>
                </a:cubicBezTo>
                <a:cubicBezTo>
                  <a:pt x="2872" y="1655"/>
                  <a:pt x="2874" y="1658"/>
                  <a:pt x="2876" y="1661"/>
                </a:cubicBezTo>
                <a:cubicBezTo>
                  <a:pt x="2876" y="1662"/>
                  <a:pt x="2877" y="1662"/>
                  <a:pt x="2877" y="1663"/>
                </a:cubicBezTo>
                <a:cubicBezTo>
                  <a:pt x="2884" y="1673"/>
                  <a:pt x="2889" y="1683"/>
                  <a:pt x="2895" y="1694"/>
                </a:cubicBezTo>
                <a:cubicBezTo>
                  <a:pt x="2895" y="1694"/>
                  <a:pt x="2895" y="1695"/>
                  <a:pt x="2896" y="1695"/>
                </a:cubicBezTo>
                <a:cubicBezTo>
                  <a:pt x="2897" y="1698"/>
                  <a:pt x="2899" y="1702"/>
                  <a:pt x="2901" y="1705"/>
                </a:cubicBezTo>
                <a:cubicBezTo>
                  <a:pt x="2901" y="1706"/>
                  <a:pt x="2901" y="1707"/>
                  <a:pt x="2902" y="1708"/>
                </a:cubicBezTo>
                <a:cubicBezTo>
                  <a:pt x="2903" y="1711"/>
                  <a:pt x="2905" y="1714"/>
                  <a:pt x="2906" y="1718"/>
                </a:cubicBezTo>
                <a:cubicBezTo>
                  <a:pt x="2914" y="1737"/>
                  <a:pt x="2921" y="1757"/>
                  <a:pt x="2925" y="1777"/>
                </a:cubicBezTo>
                <a:lnTo>
                  <a:pt x="2925" y="1778"/>
                </a:lnTo>
                <a:cubicBezTo>
                  <a:pt x="2926" y="1782"/>
                  <a:pt x="2927" y="1787"/>
                  <a:pt x="2928" y="1792"/>
                </a:cubicBezTo>
                <a:cubicBezTo>
                  <a:pt x="2928" y="1793"/>
                  <a:pt x="2929" y="1795"/>
                  <a:pt x="2929" y="1797"/>
                </a:cubicBezTo>
                <a:cubicBezTo>
                  <a:pt x="2929" y="1800"/>
                  <a:pt x="2930" y="1803"/>
                  <a:pt x="2930" y="1807"/>
                </a:cubicBezTo>
                <a:cubicBezTo>
                  <a:pt x="2930" y="1809"/>
                  <a:pt x="2931" y="1810"/>
                  <a:pt x="2931" y="1812"/>
                </a:cubicBezTo>
                <a:cubicBezTo>
                  <a:pt x="2931" y="1817"/>
                  <a:pt x="2932" y="1821"/>
                  <a:pt x="2932" y="1825"/>
                </a:cubicBezTo>
                <a:cubicBezTo>
                  <a:pt x="2932" y="1826"/>
                  <a:pt x="2932" y="1827"/>
                  <a:pt x="2932" y="1827"/>
                </a:cubicBezTo>
                <a:cubicBezTo>
                  <a:pt x="2933" y="1832"/>
                  <a:pt x="2933" y="1837"/>
                  <a:pt x="2933" y="1842"/>
                </a:cubicBezTo>
                <a:lnTo>
                  <a:pt x="2933" y="1847"/>
                </a:lnTo>
                <a:cubicBezTo>
                  <a:pt x="2933" y="1851"/>
                  <a:pt x="2933" y="1855"/>
                  <a:pt x="2933" y="1858"/>
                </a:cubicBezTo>
                <a:cubicBezTo>
                  <a:pt x="2933" y="1860"/>
                  <a:pt x="2933" y="1862"/>
                  <a:pt x="2933" y="1863"/>
                </a:cubicBezTo>
                <a:cubicBezTo>
                  <a:pt x="2932" y="1868"/>
                  <a:pt x="2932" y="1874"/>
                  <a:pt x="2932" y="1879"/>
                </a:cubicBezTo>
                <a:cubicBezTo>
                  <a:pt x="2931" y="1884"/>
                  <a:pt x="2931" y="1889"/>
                  <a:pt x="2930" y="1894"/>
                </a:cubicBezTo>
                <a:close/>
                <a:moveTo>
                  <a:pt x="3160" y="1999"/>
                </a:moveTo>
                <a:lnTo>
                  <a:pt x="3178" y="1799"/>
                </a:lnTo>
                <a:lnTo>
                  <a:pt x="3062" y="1789"/>
                </a:lnTo>
                <a:cubicBezTo>
                  <a:pt x="3055" y="1732"/>
                  <a:pt x="3037" y="1679"/>
                  <a:pt x="3012" y="1629"/>
                </a:cubicBezTo>
                <a:lnTo>
                  <a:pt x="3100" y="1555"/>
                </a:lnTo>
                <a:lnTo>
                  <a:pt x="2971" y="1401"/>
                </a:lnTo>
                <a:lnTo>
                  <a:pt x="2882" y="1476"/>
                </a:lnTo>
                <a:cubicBezTo>
                  <a:pt x="2838" y="1442"/>
                  <a:pt x="2788" y="1415"/>
                  <a:pt x="2734" y="1398"/>
                </a:cubicBezTo>
                <a:lnTo>
                  <a:pt x="2744" y="1283"/>
                </a:lnTo>
                <a:lnTo>
                  <a:pt x="2543" y="1265"/>
                </a:lnTo>
                <a:lnTo>
                  <a:pt x="2533" y="1381"/>
                </a:lnTo>
                <a:cubicBezTo>
                  <a:pt x="2476" y="1388"/>
                  <a:pt x="2423" y="1406"/>
                  <a:pt x="2374" y="1432"/>
                </a:cubicBezTo>
                <a:lnTo>
                  <a:pt x="2299" y="1343"/>
                </a:lnTo>
                <a:lnTo>
                  <a:pt x="2145" y="1472"/>
                </a:lnTo>
                <a:lnTo>
                  <a:pt x="2220" y="1561"/>
                </a:lnTo>
                <a:cubicBezTo>
                  <a:pt x="2186" y="1605"/>
                  <a:pt x="2159" y="1655"/>
                  <a:pt x="2143" y="1710"/>
                </a:cubicBezTo>
                <a:lnTo>
                  <a:pt x="2027" y="1700"/>
                </a:lnTo>
                <a:lnTo>
                  <a:pt x="2010" y="1900"/>
                </a:lnTo>
                <a:lnTo>
                  <a:pt x="2125" y="1910"/>
                </a:lnTo>
                <a:cubicBezTo>
                  <a:pt x="2132" y="1967"/>
                  <a:pt x="2150" y="2021"/>
                  <a:pt x="2176" y="2070"/>
                </a:cubicBezTo>
                <a:lnTo>
                  <a:pt x="2087" y="2144"/>
                </a:lnTo>
                <a:lnTo>
                  <a:pt x="2216" y="2298"/>
                </a:lnTo>
                <a:lnTo>
                  <a:pt x="2305" y="2223"/>
                </a:lnTo>
                <a:cubicBezTo>
                  <a:pt x="2349" y="2257"/>
                  <a:pt x="2399" y="2284"/>
                  <a:pt x="2454" y="2301"/>
                </a:cubicBezTo>
                <a:lnTo>
                  <a:pt x="2444" y="2416"/>
                </a:lnTo>
                <a:lnTo>
                  <a:pt x="2644" y="2434"/>
                </a:lnTo>
                <a:lnTo>
                  <a:pt x="2654" y="2318"/>
                </a:lnTo>
                <a:cubicBezTo>
                  <a:pt x="2711" y="2311"/>
                  <a:pt x="2765" y="2293"/>
                  <a:pt x="2814" y="2267"/>
                </a:cubicBezTo>
                <a:lnTo>
                  <a:pt x="2889" y="2356"/>
                </a:lnTo>
                <a:lnTo>
                  <a:pt x="3042" y="2227"/>
                </a:lnTo>
                <a:lnTo>
                  <a:pt x="2968" y="2138"/>
                </a:lnTo>
                <a:cubicBezTo>
                  <a:pt x="3001" y="2094"/>
                  <a:pt x="3028" y="2044"/>
                  <a:pt x="3045" y="1989"/>
                </a:cubicBezTo>
                <a:lnTo>
                  <a:pt x="3160" y="1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  <p:bldLst>
      <p:bldP spid="4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检测器效果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04207" y="1105149"/>
            <a:ext cx="3983250" cy="528215"/>
          </a:xfrm>
          <a:prstGeom prst="rect">
            <a:avLst/>
          </a:prstGeom>
          <a:solidFill>
            <a:srgbClr val="013B6D"/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标准情况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57"/>
          <p:cNvPicPr>
            <a:picLocks noChangeAspect="1" noChangeArrowheads="1"/>
          </p:cNvPicPr>
          <p:nvPr/>
        </p:nvPicPr>
        <p:blipFill>
          <a:blip r:embed="rId1" cstate="print">
            <a:lum brigh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49" r="-420"/>
          <a:stretch>
            <a:fillRect/>
          </a:stretch>
        </p:blipFill>
        <p:spPr bwMode="auto">
          <a:xfrm>
            <a:off x="-108520" y="5257463"/>
            <a:ext cx="5039405" cy="124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4860032" y="1105149"/>
            <a:ext cx="3874698" cy="52821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复杂情况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Picture 57"/>
          <p:cNvPicPr>
            <a:picLocks noChangeAspect="1" noChangeArrowheads="1"/>
          </p:cNvPicPr>
          <p:nvPr/>
        </p:nvPicPr>
        <p:blipFill>
          <a:blip r:embed="rId1" cstate="print">
            <a:lum brigh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49" r="-420"/>
          <a:stretch>
            <a:fillRect/>
          </a:stretch>
        </p:blipFill>
        <p:spPr bwMode="auto">
          <a:xfrm>
            <a:off x="4572000" y="5257463"/>
            <a:ext cx="5039405" cy="124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-2147482621"/>
          <p:cNvPicPr>
            <a:picLocks noChangeAspect="1"/>
          </p:cNvPicPr>
          <p:nvPr/>
        </p:nvPicPr>
        <p:blipFill>
          <a:blip r:embed="rId2"/>
          <a:srcRect t="3177" r="51134" b="32512"/>
          <a:stretch>
            <a:fillRect/>
          </a:stretch>
        </p:blipFill>
        <p:spPr>
          <a:xfrm>
            <a:off x="404495" y="1779905"/>
            <a:ext cx="3810000" cy="30664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图片 -2147482622"/>
          <p:cNvPicPr>
            <a:picLocks noChangeAspect="1"/>
          </p:cNvPicPr>
          <p:nvPr/>
        </p:nvPicPr>
        <p:blipFill>
          <a:blip r:embed="rId3"/>
          <a:srcRect l="2798" t="4241" r="52560" b="37235"/>
          <a:stretch>
            <a:fillRect/>
          </a:stretch>
        </p:blipFill>
        <p:spPr>
          <a:xfrm>
            <a:off x="4829175" y="1779905"/>
            <a:ext cx="3989070" cy="30664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4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  <p:bldLst>
      <p:bldP spid="4" grpId="0" bldLvl="0" animBg="1"/>
      <p:bldP spid="7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APP</a:t>
              </a:r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效果</a:t>
              </a:r>
              <a:endPara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" name="Picture 57"/>
          <p:cNvPicPr>
            <a:picLocks noChangeAspect="1" noChangeArrowheads="1"/>
          </p:cNvPicPr>
          <p:nvPr/>
        </p:nvPicPr>
        <p:blipFill>
          <a:blip r:embed="rId1" cstate="print">
            <a:lum brigh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49" r="-420"/>
          <a:stretch>
            <a:fillRect/>
          </a:stretch>
        </p:blipFill>
        <p:spPr bwMode="auto">
          <a:xfrm>
            <a:off x="-108520" y="5257463"/>
            <a:ext cx="5039405" cy="124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57"/>
          <p:cNvPicPr>
            <a:picLocks noChangeAspect="1" noChangeArrowheads="1"/>
          </p:cNvPicPr>
          <p:nvPr/>
        </p:nvPicPr>
        <p:blipFill>
          <a:blip r:embed="rId1" cstate="print">
            <a:lum brigh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49" r="-420"/>
          <a:stretch>
            <a:fillRect/>
          </a:stretch>
        </p:blipFill>
        <p:spPr bwMode="auto">
          <a:xfrm>
            <a:off x="4572000" y="5257463"/>
            <a:ext cx="5039405" cy="124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95" y="976630"/>
            <a:ext cx="2072640" cy="414528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280" y="976630"/>
            <a:ext cx="2062480" cy="412559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6680" y="976630"/>
            <a:ext cx="2040255" cy="408178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3B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789647" y="2535163"/>
            <a:ext cx="2468880" cy="645160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10"/>
          <p:cNvSpPr>
            <a:spLocks noChangeAspect="1" noEditPoints="1"/>
          </p:cNvSpPr>
          <p:nvPr/>
        </p:nvSpPr>
        <p:spPr bwMode="auto">
          <a:xfrm>
            <a:off x="1380687" y="1777380"/>
            <a:ext cx="2305050" cy="2305050"/>
          </a:xfrm>
          <a:custGeom>
            <a:avLst/>
            <a:gdLst>
              <a:gd name="T0" fmla="*/ 2193799 w 3543"/>
              <a:gd name="T1" fmla="*/ 1152525 h 3544"/>
              <a:gd name="T2" fmla="*/ 111251 w 3543"/>
              <a:gd name="T3" fmla="*/ 1152525 h 3544"/>
              <a:gd name="T4" fmla="*/ 1152850 w 3543"/>
              <a:gd name="T5" fmla="*/ 0 h 3544"/>
              <a:gd name="T6" fmla="*/ 1152850 w 3543"/>
              <a:gd name="T7" fmla="*/ 2305050 h 3544"/>
              <a:gd name="T8" fmla="*/ 1152850 w 3543"/>
              <a:gd name="T9" fmla="*/ 0 h 3544"/>
              <a:gd name="T10" fmla="*/ 782663 w 3543"/>
              <a:gd name="T11" fmla="*/ 961305 h 3544"/>
              <a:gd name="T12" fmla="*/ 913432 w 3543"/>
              <a:gd name="T13" fmla="*/ 1268948 h 3544"/>
              <a:gd name="T14" fmla="*/ 1019479 w 3543"/>
              <a:gd name="T15" fmla="*/ 1514803 h 3544"/>
              <a:gd name="T16" fmla="*/ 1258897 w 3543"/>
              <a:gd name="T17" fmla="*/ 1521957 h 3544"/>
              <a:gd name="T18" fmla="*/ 1311595 w 3543"/>
              <a:gd name="T19" fmla="*/ 1423746 h 3544"/>
              <a:gd name="T20" fmla="*/ 1444316 w 3543"/>
              <a:gd name="T21" fmla="*/ 1177241 h 3544"/>
              <a:gd name="T22" fmla="*/ 1152200 w 3543"/>
              <a:gd name="T23" fmla="*/ 591872 h 3544"/>
              <a:gd name="T24" fmla="*/ 1045502 w 3543"/>
              <a:gd name="T25" fmla="*/ 1599356 h 3544"/>
              <a:gd name="T26" fmla="*/ 924492 w 3543"/>
              <a:gd name="T27" fmla="*/ 1458868 h 3544"/>
              <a:gd name="T28" fmla="*/ 795675 w 3543"/>
              <a:gd name="T29" fmla="*/ 1219517 h 3544"/>
              <a:gd name="T30" fmla="*/ 1152200 w 3543"/>
              <a:gd name="T31" fmla="*/ 514474 h 3544"/>
              <a:gd name="T32" fmla="*/ 1508725 w 3543"/>
              <a:gd name="T33" fmla="*/ 1219517 h 3544"/>
              <a:gd name="T34" fmla="*/ 1379907 w 3543"/>
              <a:gd name="T35" fmla="*/ 1458868 h 3544"/>
              <a:gd name="T36" fmla="*/ 1258897 w 3543"/>
              <a:gd name="T37" fmla="*/ 1599356 h 3544"/>
              <a:gd name="T38" fmla="*/ 975889 w 3543"/>
              <a:gd name="T39" fmla="*/ 1846512 h 3544"/>
              <a:gd name="T40" fmla="*/ 1276463 w 3543"/>
              <a:gd name="T41" fmla="*/ 1904398 h 3544"/>
              <a:gd name="T42" fmla="*/ 1276463 w 3543"/>
              <a:gd name="T43" fmla="*/ 1789276 h 3544"/>
              <a:gd name="T44" fmla="*/ 1011672 w 3543"/>
              <a:gd name="T45" fmla="*/ 1882284 h 3544"/>
              <a:gd name="T46" fmla="*/ 1299234 w 3543"/>
              <a:gd name="T47" fmla="*/ 1882284 h 3544"/>
              <a:gd name="T48" fmla="*/ 1335016 w 3543"/>
              <a:gd name="T49" fmla="*/ 1846512 h 3544"/>
              <a:gd name="T50" fmla="*/ 975889 w 3543"/>
              <a:gd name="T51" fmla="*/ 1666999 h 3544"/>
              <a:gd name="T52" fmla="*/ 1335016 w 3543"/>
              <a:gd name="T53" fmla="*/ 1846512 h 3544"/>
              <a:gd name="T54" fmla="*/ 1331763 w 3543"/>
              <a:gd name="T55" fmla="*/ 1039354 h 3544"/>
              <a:gd name="T56" fmla="*/ 1210753 w 3543"/>
              <a:gd name="T57" fmla="*/ 1160330 h 3544"/>
              <a:gd name="T58" fmla="*/ 1093646 w 3543"/>
              <a:gd name="T59" fmla="*/ 1160330 h 3544"/>
              <a:gd name="T60" fmla="*/ 972636 w 3543"/>
              <a:gd name="T61" fmla="*/ 1039354 h 3544"/>
              <a:gd name="T62" fmla="*/ 972636 w 3543"/>
              <a:gd name="T63" fmla="*/ 922280 h 3544"/>
              <a:gd name="T64" fmla="*/ 1093646 w 3543"/>
              <a:gd name="T65" fmla="*/ 801304 h 3544"/>
              <a:gd name="T66" fmla="*/ 1210753 w 3543"/>
              <a:gd name="T67" fmla="*/ 801304 h 3544"/>
              <a:gd name="T68" fmla="*/ 1331763 w 3543"/>
              <a:gd name="T69" fmla="*/ 922280 h 3544"/>
              <a:gd name="T70" fmla="*/ 1723420 w 3543"/>
              <a:gd name="T71" fmla="*/ 905370 h 3544"/>
              <a:gd name="T72" fmla="*/ 1659662 w 3543"/>
              <a:gd name="T73" fmla="*/ 961305 h 3544"/>
              <a:gd name="T74" fmla="*/ 1723420 w 3543"/>
              <a:gd name="T75" fmla="*/ 997728 h 3544"/>
              <a:gd name="T76" fmla="*/ 1723420 w 3543"/>
              <a:gd name="T77" fmla="*/ 905370 h 3544"/>
              <a:gd name="T78" fmla="*/ 1586796 w 3543"/>
              <a:gd name="T79" fmla="*/ 584067 h 3544"/>
              <a:gd name="T80" fmla="*/ 1521086 w 3543"/>
              <a:gd name="T81" fmla="*/ 519026 h 3544"/>
              <a:gd name="T82" fmla="*/ 1539302 w 3543"/>
              <a:gd name="T83" fmla="*/ 632198 h 3544"/>
              <a:gd name="T84" fmla="*/ 1197091 w 3543"/>
              <a:gd name="T85" fmla="*/ 455286 h 3544"/>
              <a:gd name="T86" fmla="*/ 1150899 w 3543"/>
              <a:gd name="T87" fmla="*/ 334961 h 3544"/>
              <a:gd name="T88" fmla="*/ 1104706 w 3543"/>
              <a:gd name="T89" fmla="*/ 455286 h 3544"/>
              <a:gd name="T90" fmla="*/ 760543 w 3543"/>
              <a:gd name="T91" fmla="*/ 637401 h 3544"/>
              <a:gd name="T92" fmla="*/ 780061 w 3543"/>
              <a:gd name="T93" fmla="*/ 526831 h 3544"/>
              <a:gd name="T94" fmla="*/ 715001 w 3543"/>
              <a:gd name="T95" fmla="*/ 592523 h 3544"/>
              <a:gd name="T96" fmla="*/ 643436 w 3543"/>
              <a:gd name="T97" fmla="*/ 961305 h 3544"/>
              <a:gd name="T98" fmla="*/ 580979 w 3543"/>
              <a:gd name="T99" fmla="*/ 905370 h 3544"/>
              <a:gd name="T100" fmla="*/ 580979 w 3543"/>
              <a:gd name="T101" fmla="*/ 997728 h 3544"/>
              <a:gd name="T102" fmla="*/ 643436 w 3543"/>
              <a:gd name="T103" fmla="*/ 961305 h 3544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3543" h="3544">
                <a:moveTo>
                  <a:pt x="1772" y="172"/>
                </a:moveTo>
                <a:cubicBezTo>
                  <a:pt x="2655" y="172"/>
                  <a:pt x="3372" y="889"/>
                  <a:pt x="3372" y="1772"/>
                </a:cubicBezTo>
                <a:cubicBezTo>
                  <a:pt x="3372" y="2656"/>
                  <a:pt x="2655" y="3373"/>
                  <a:pt x="1772" y="3373"/>
                </a:cubicBezTo>
                <a:cubicBezTo>
                  <a:pt x="888" y="3373"/>
                  <a:pt x="171" y="2656"/>
                  <a:pt x="171" y="1772"/>
                </a:cubicBezTo>
                <a:cubicBezTo>
                  <a:pt x="171" y="889"/>
                  <a:pt x="888" y="172"/>
                  <a:pt x="1772" y="172"/>
                </a:cubicBezTo>
                <a:close/>
                <a:moveTo>
                  <a:pt x="1772" y="0"/>
                </a:moveTo>
                <a:cubicBezTo>
                  <a:pt x="2750" y="0"/>
                  <a:pt x="3543" y="794"/>
                  <a:pt x="3543" y="1772"/>
                </a:cubicBezTo>
                <a:cubicBezTo>
                  <a:pt x="3543" y="2751"/>
                  <a:pt x="2750" y="3544"/>
                  <a:pt x="1772" y="3544"/>
                </a:cubicBezTo>
                <a:cubicBezTo>
                  <a:pt x="793" y="3544"/>
                  <a:pt x="0" y="2751"/>
                  <a:pt x="0" y="1772"/>
                </a:cubicBezTo>
                <a:cubicBezTo>
                  <a:pt x="0" y="794"/>
                  <a:pt x="793" y="0"/>
                  <a:pt x="1772" y="0"/>
                </a:cubicBezTo>
                <a:close/>
                <a:moveTo>
                  <a:pt x="1771" y="910"/>
                </a:moveTo>
                <a:cubicBezTo>
                  <a:pt x="1458" y="910"/>
                  <a:pt x="1203" y="1165"/>
                  <a:pt x="1203" y="1478"/>
                </a:cubicBezTo>
                <a:cubicBezTo>
                  <a:pt x="1203" y="1627"/>
                  <a:pt x="1321" y="1808"/>
                  <a:pt x="1322" y="1810"/>
                </a:cubicBezTo>
                <a:cubicBezTo>
                  <a:pt x="1347" y="1848"/>
                  <a:pt x="1383" y="1910"/>
                  <a:pt x="1404" y="1951"/>
                </a:cubicBezTo>
                <a:lnTo>
                  <a:pt x="1526" y="2189"/>
                </a:lnTo>
                <a:cubicBezTo>
                  <a:pt x="1550" y="2234"/>
                  <a:pt x="1567" y="2294"/>
                  <a:pt x="1567" y="2329"/>
                </a:cubicBezTo>
                <a:cubicBezTo>
                  <a:pt x="1569" y="2330"/>
                  <a:pt x="1582" y="2340"/>
                  <a:pt x="1607" y="2340"/>
                </a:cubicBezTo>
                <a:lnTo>
                  <a:pt x="1935" y="2340"/>
                </a:lnTo>
                <a:cubicBezTo>
                  <a:pt x="1960" y="2340"/>
                  <a:pt x="1973" y="2330"/>
                  <a:pt x="1975" y="2327"/>
                </a:cubicBezTo>
                <a:cubicBezTo>
                  <a:pt x="1975" y="2294"/>
                  <a:pt x="1992" y="2234"/>
                  <a:pt x="2016" y="2189"/>
                </a:cubicBezTo>
                <a:lnTo>
                  <a:pt x="2138" y="1951"/>
                </a:lnTo>
                <a:cubicBezTo>
                  <a:pt x="2158" y="1911"/>
                  <a:pt x="2195" y="1847"/>
                  <a:pt x="2220" y="1810"/>
                </a:cubicBezTo>
                <a:cubicBezTo>
                  <a:pt x="2261" y="1747"/>
                  <a:pt x="2339" y="1597"/>
                  <a:pt x="2339" y="1478"/>
                </a:cubicBezTo>
                <a:cubicBezTo>
                  <a:pt x="2339" y="1165"/>
                  <a:pt x="2084" y="910"/>
                  <a:pt x="1771" y="910"/>
                </a:cubicBezTo>
                <a:close/>
                <a:moveTo>
                  <a:pt x="1935" y="2459"/>
                </a:moveTo>
                <a:lnTo>
                  <a:pt x="1607" y="2459"/>
                </a:lnTo>
                <a:cubicBezTo>
                  <a:pt x="1518" y="2459"/>
                  <a:pt x="1448" y="2402"/>
                  <a:pt x="1448" y="2329"/>
                </a:cubicBezTo>
                <a:cubicBezTo>
                  <a:pt x="1448" y="2319"/>
                  <a:pt x="1439" y="2278"/>
                  <a:pt x="1421" y="2243"/>
                </a:cubicBezTo>
                <a:lnTo>
                  <a:pt x="1298" y="2005"/>
                </a:lnTo>
                <a:cubicBezTo>
                  <a:pt x="1279" y="1968"/>
                  <a:pt x="1245" y="1909"/>
                  <a:pt x="1223" y="1875"/>
                </a:cubicBezTo>
                <a:cubicBezTo>
                  <a:pt x="1208" y="1854"/>
                  <a:pt x="1084" y="1659"/>
                  <a:pt x="1084" y="1478"/>
                </a:cubicBezTo>
                <a:cubicBezTo>
                  <a:pt x="1084" y="1099"/>
                  <a:pt x="1392" y="791"/>
                  <a:pt x="1771" y="791"/>
                </a:cubicBezTo>
                <a:cubicBezTo>
                  <a:pt x="2149" y="791"/>
                  <a:pt x="2457" y="1099"/>
                  <a:pt x="2457" y="1478"/>
                </a:cubicBezTo>
                <a:cubicBezTo>
                  <a:pt x="2457" y="1659"/>
                  <a:pt x="2334" y="1853"/>
                  <a:pt x="2319" y="1875"/>
                </a:cubicBezTo>
                <a:cubicBezTo>
                  <a:pt x="2297" y="1909"/>
                  <a:pt x="2262" y="1969"/>
                  <a:pt x="2244" y="2005"/>
                </a:cubicBezTo>
                <a:lnTo>
                  <a:pt x="2121" y="2243"/>
                </a:lnTo>
                <a:cubicBezTo>
                  <a:pt x="2103" y="2278"/>
                  <a:pt x="2094" y="2319"/>
                  <a:pt x="2094" y="2329"/>
                </a:cubicBezTo>
                <a:cubicBezTo>
                  <a:pt x="2094" y="2402"/>
                  <a:pt x="2024" y="2459"/>
                  <a:pt x="1935" y="2459"/>
                </a:cubicBezTo>
                <a:close/>
                <a:moveTo>
                  <a:pt x="1590" y="2751"/>
                </a:moveTo>
                <a:cubicBezTo>
                  <a:pt x="1540" y="2751"/>
                  <a:pt x="1500" y="2791"/>
                  <a:pt x="1500" y="2839"/>
                </a:cubicBezTo>
                <a:cubicBezTo>
                  <a:pt x="1500" y="2888"/>
                  <a:pt x="1540" y="2928"/>
                  <a:pt x="1590" y="2928"/>
                </a:cubicBezTo>
                <a:lnTo>
                  <a:pt x="1962" y="2928"/>
                </a:lnTo>
                <a:cubicBezTo>
                  <a:pt x="2012" y="2928"/>
                  <a:pt x="2052" y="2888"/>
                  <a:pt x="2052" y="2839"/>
                </a:cubicBezTo>
                <a:cubicBezTo>
                  <a:pt x="2052" y="2791"/>
                  <a:pt x="2012" y="2751"/>
                  <a:pt x="1962" y="2751"/>
                </a:cubicBezTo>
                <a:lnTo>
                  <a:pt x="1590" y="2751"/>
                </a:lnTo>
                <a:close/>
                <a:moveTo>
                  <a:pt x="1555" y="2894"/>
                </a:moveTo>
                <a:cubicBezTo>
                  <a:pt x="1559" y="3013"/>
                  <a:pt x="1656" y="3108"/>
                  <a:pt x="1776" y="3108"/>
                </a:cubicBezTo>
                <a:cubicBezTo>
                  <a:pt x="1896" y="3108"/>
                  <a:pt x="1993" y="3013"/>
                  <a:pt x="1997" y="2894"/>
                </a:cubicBezTo>
                <a:lnTo>
                  <a:pt x="1555" y="2894"/>
                </a:lnTo>
                <a:close/>
                <a:moveTo>
                  <a:pt x="2052" y="2839"/>
                </a:moveTo>
                <a:lnTo>
                  <a:pt x="1500" y="2839"/>
                </a:lnTo>
                <a:lnTo>
                  <a:pt x="1500" y="2563"/>
                </a:lnTo>
                <a:lnTo>
                  <a:pt x="2052" y="2563"/>
                </a:lnTo>
                <a:lnTo>
                  <a:pt x="2052" y="2839"/>
                </a:lnTo>
                <a:close/>
                <a:moveTo>
                  <a:pt x="2138" y="1508"/>
                </a:moveTo>
                <a:cubicBezTo>
                  <a:pt x="2138" y="1557"/>
                  <a:pt x="2097" y="1598"/>
                  <a:pt x="2047" y="1598"/>
                </a:cubicBezTo>
                <a:lnTo>
                  <a:pt x="1861" y="1598"/>
                </a:lnTo>
                <a:lnTo>
                  <a:pt x="1861" y="1784"/>
                </a:lnTo>
                <a:cubicBezTo>
                  <a:pt x="1861" y="1834"/>
                  <a:pt x="1820" y="1875"/>
                  <a:pt x="1771" y="1875"/>
                </a:cubicBezTo>
                <a:cubicBezTo>
                  <a:pt x="1721" y="1875"/>
                  <a:pt x="1681" y="1834"/>
                  <a:pt x="1681" y="1784"/>
                </a:cubicBezTo>
                <a:lnTo>
                  <a:pt x="1681" y="1598"/>
                </a:lnTo>
                <a:lnTo>
                  <a:pt x="1495" y="1598"/>
                </a:lnTo>
                <a:cubicBezTo>
                  <a:pt x="1445" y="1598"/>
                  <a:pt x="1404" y="1557"/>
                  <a:pt x="1404" y="1508"/>
                </a:cubicBezTo>
                <a:cubicBezTo>
                  <a:pt x="1404" y="1459"/>
                  <a:pt x="1445" y="1418"/>
                  <a:pt x="1495" y="1418"/>
                </a:cubicBezTo>
                <a:lnTo>
                  <a:pt x="1681" y="1418"/>
                </a:lnTo>
                <a:lnTo>
                  <a:pt x="1681" y="1232"/>
                </a:lnTo>
                <a:cubicBezTo>
                  <a:pt x="1681" y="1182"/>
                  <a:pt x="1721" y="1141"/>
                  <a:pt x="1771" y="1141"/>
                </a:cubicBezTo>
                <a:cubicBezTo>
                  <a:pt x="1820" y="1141"/>
                  <a:pt x="1861" y="1182"/>
                  <a:pt x="1861" y="1232"/>
                </a:cubicBezTo>
                <a:lnTo>
                  <a:pt x="1861" y="1418"/>
                </a:lnTo>
                <a:lnTo>
                  <a:pt x="2047" y="1418"/>
                </a:lnTo>
                <a:cubicBezTo>
                  <a:pt x="2097" y="1418"/>
                  <a:pt x="2138" y="1459"/>
                  <a:pt x="2138" y="1508"/>
                </a:cubicBezTo>
                <a:close/>
                <a:moveTo>
                  <a:pt x="2649" y="1392"/>
                </a:moveTo>
                <a:lnTo>
                  <a:pt x="2546" y="1392"/>
                </a:lnTo>
                <a:cubicBezTo>
                  <a:pt x="2549" y="1420"/>
                  <a:pt x="2551" y="1449"/>
                  <a:pt x="2551" y="1478"/>
                </a:cubicBezTo>
                <a:cubicBezTo>
                  <a:pt x="2551" y="1497"/>
                  <a:pt x="2549" y="1515"/>
                  <a:pt x="2547" y="1534"/>
                </a:cubicBezTo>
                <a:lnTo>
                  <a:pt x="2649" y="1534"/>
                </a:lnTo>
                <a:cubicBezTo>
                  <a:pt x="2689" y="1534"/>
                  <a:pt x="2723" y="1502"/>
                  <a:pt x="2723" y="1463"/>
                </a:cubicBezTo>
                <a:cubicBezTo>
                  <a:pt x="2723" y="1424"/>
                  <a:pt x="2689" y="1392"/>
                  <a:pt x="2649" y="1392"/>
                </a:cubicBezTo>
                <a:close/>
                <a:moveTo>
                  <a:pt x="2366" y="972"/>
                </a:moveTo>
                <a:lnTo>
                  <a:pt x="2439" y="898"/>
                </a:lnTo>
                <a:cubicBezTo>
                  <a:pt x="2468" y="869"/>
                  <a:pt x="2469" y="823"/>
                  <a:pt x="2441" y="795"/>
                </a:cubicBezTo>
                <a:cubicBezTo>
                  <a:pt x="2414" y="768"/>
                  <a:pt x="2367" y="769"/>
                  <a:pt x="2338" y="798"/>
                </a:cubicBezTo>
                <a:lnTo>
                  <a:pt x="2264" y="872"/>
                </a:lnTo>
                <a:cubicBezTo>
                  <a:pt x="2301" y="902"/>
                  <a:pt x="2335" y="936"/>
                  <a:pt x="2366" y="972"/>
                </a:cubicBezTo>
                <a:close/>
                <a:moveTo>
                  <a:pt x="1769" y="696"/>
                </a:moveTo>
                <a:cubicBezTo>
                  <a:pt x="1793" y="696"/>
                  <a:pt x="1817" y="698"/>
                  <a:pt x="1840" y="700"/>
                </a:cubicBezTo>
                <a:lnTo>
                  <a:pt x="1840" y="590"/>
                </a:lnTo>
                <a:cubicBezTo>
                  <a:pt x="1840" y="549"/>
                  <a:pt x="1808" y="515"/>
                  <a:pt x="1769" y="515"/>
                </a:cubicBezTo>
                <a:cubicBezTo>
                  <a:pt x="1730" y="515"/>
                  <a:pt x="1698" y="549"/>
                  <a:pt x="1698" y="590"/>
                </a:cubicBezTo>
                <a:lnTo>
                  <a:pt x="1698" y="700"/>
                </a:lnTo>
                <a:cubicBezTo>
                  <a:pt x="1721" y="698"/>
                  <a:pt x="1745" y="696"/>
                  <a:pt x="1769" y="696"/>
                </a:cubicBezTo>
                <a:close/>
                <a:moveTo>
                  <a:pt x="1169" y="980"/>
                </a:moveTo>
                <a:cubicBezTo>
                  <a:pt x="1199" y="944"/>
                  <a:pt x="1233" y="910"/>
                  <a:pt x="1269" y="880"/>
                </a:cubicBezTo>
                <a:lnTo>
                  <a:pt x="1199" y="810"/>
                </a:lnTo>
                <a:cubicBezTo>
                  <a:pt x="1171" y="781"/>
                  <a:pt x="1124" y="780"/>
                  <a:pt x="1097" y="808"/>
                </a:cubicBezTo>
                <a:cubicBezTo>
                  <a:pt x="1069" y="835"/>
                  <a:pt x="1070" y="882"/>
                  <a:pt x="1099" y="911"/>
                </a:cubicBezTo>
                <a:lnTo>
                  <a:pt x="1169" y="980"/>
                </a:lnTo>
                <a:close/>
                <a:moveTo>
                  <a:pt x="989" y="1478"/>
                </a:moveTo>
                <a:cubicBezTo>
                  <a:pt x="989" y="1449"/>
                  <a:pt x="991" y="1420"/>
                  <a:pt x="994" y="1392"/>
                </a:cubicBezTo>
                <a:lnTo>
                  <a:pt x="893" y="1392"/>
                </a:lnTo>
                <a:cubicBezTo>
                  <a:pt x="852" y="1392"/>
                  <a:pt x="819" y="1424"/>
                  <a:pt x="819" y="1463"/>
                </a:cubicBezTo>
                <a:cubicBezTo>
                  <a:pt x="819" y="1502"/>
                  <a:pt x="852" y="1534"/>
                  <a:pt x="893" y="1534"/>
                </a:cubicBezTo>
                <a:lnTo>
                  <a:pt x="993" y="1534"/>
                </a:lnTo>
                <a:cubicBezTo>
                  <a:pt x="991" y="1515"/>
                  <a:pt x="989" y="1497"/>
                  <a:pt x="989" y="14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  <p:bldLst>
      <p:bldP spid="4" grpId="0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总结与展望</a:t>
              </a:r>
              <a:endPara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椭圆 64"/>
          <p:cNvSpPr>
            <a:spLocks noChangeArrowheads="1"/>
          </p:cNvSpPr>
          <p:nvPr/>
        </p:nvSpPr>
        <p:spPr bwMode="auto">
          <a:xfrm>
            <a:off x="706755" y="1068705"/>
            <a:ext cx="1380490" cy="1473200"/>
          </a:xfrm>
          <a:prstGeom prst="ellipse">
            <a:avLst/>
          </a:prstGeom>
          <a:solidFill>
            <a:srgbClr val="013B6D"/>
          </a:solidFill>
          <a:ln w="190500" cap="sq" cmpd="sng">
            <a:noFill/>
            <a:round/>
          </a:ln>
        </p:spPr>
        <p:txBody>
          <a:bodyPr lIns="71323" tIns="35662" rIns="71323" bIns="35662" anchor="ctr"/>
          <a:lstStyle/>
          <a:p>
            <a:pPr algn="ctr"/>
            <a:r>
              <a:rPr lang="zh-CN" altLang="en-US" sz="2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总结</a:t>
            </a:r>
            <a:endParaRPr lang="zh-CN" altLang="en-US" sz="2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36038" y="1148059"/>
            <a:ext cx="4728587" cy="1468755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/>
          <a:p>
            <a:pPr indent="355600" fontAlgn="auto">
              <a:lnSpc>
                <a:spcPct val="130000"/>
              </a:lnSpc>
              <a:extLst>
                <a:ext uri="{35155182-B16C-46BC-9424-99874614C6A1}">
                  <wpsdc:indentchars xmlns:wpsdc="http://www.wps.cn/officeDocument/2017/drawingmlCustomData" val="200" checksum="3837665281"/>
                </a:ext>
              </a:extLst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本项目基于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Yolo-v3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构建一个口罩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佩戴检测系统，利用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APPInventor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搭建用户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，使用网络数据库实现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对检测器的操控，并使用阿里云数据库实现图片的存储与读取。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355600" fontAlgn="auto">
              <a:lnSpc>
                <a:spcPct val="130000"/>
              </a:lnSpc>
              <a:extLst>
                <a:ext uri="{35155182-B16C-46BC-9424-99874614C6A1}">
                  <wpsdc:indentchars xmlns:wpsdc="http://www.wps.cn/officeDocument/2017/drawingmlCustomData" val="200" checksum="3837665281"/>
                </a:ext>
              </a:extLst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系统精度较高，速度较快，保证了实时性，并且构建了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方便用户操作。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303452" y="1313506"/>
            <a:ext cx="0" cy="1137537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64"/>
          <p:cNvSpPr>
            <a:spLocks noChangeArrowheads="1"/>
          </p:cNvSpPr>
          <p:nvPr/>
        </p:nvSpPr>
        <p:spPr bwMode="auto">
          <a:xfrm>
            <a:off x="707390" y="3339465"/>
            <a:ext cx="1379855" cy="1543685"/>
          </a:xfrm>
          <a:prstGeom prst="ellipse">
            <a:avLst/>
          </a:prstGeom>
          <a:solidFill>
            <a:srgbClr val="013B6D"/>
          </a:solidFill>
          <a:ln w="190500" cap="sq" cmpd="sng">
            <a:noFill/>
            <a:round/>
          </a:ln>
        </p:spPr>
        <p:txBody>
          <a:bodyPr lIns="71323" tIns="35662" rIns="71323" bIns="35662" anchor="ctr"/>
          <a:lstStyle/>
          <a:p>
            <a:pPr algn="ctr"/>
            <a:r>
              <a:rPr lang="zh-CN" altLang="zh-CN" sz="2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宋体" panose="02010600030101010101" pitchFamily="2" charset="-122"/>
              </a:rPr>
              <a:t>展望</a:t>
            </a:r>
            <a:endParaRPr lang="zh-CN" altLang="zh-CN" sz="2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36038" y="3542418"/>
            <a:ext cx="4728587" cy="1189355"/>
          </a:xfrm>
          <a:prstGeom prst="rect">
            <a:avLst/>
          </a:prstGeom>
          <a:noFill/>
        </p:spPr>
        <p:txBody>
          <a:bodyPr wrap="square" lIns="71323" tIns="35662" rIns="71323" bIns="35662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边缘端计算：系统可以部署到边缘端（例如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）更有利于实际应用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阿里云数据库：可以改进图片上传的方式，构建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存储更多未佩戴口罩人员的图片。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2303452" y="3542765"/>
            <a:ext cx="0" cy="1137537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  <p:bldLst>
      <p:bldP spid="4" grpId="0" bldLvl="0" animBg="1"/>
      <p:bldP spid="4" grpId="1" bldLvl="0" animBg="1"/>
      <p:bldP spid="5" grpId="0"/>
      <p:bldP spid="5" grpId="1"/>
      <p:bldP spid="10" grpId="0" bldLvl="0" animBg="1"/>
      <p:bldP spid="10" grpId="1" bldLvl="0" animBg="1"/>
      <p:bldP spid="11" grpId="0"/>
      <p:bldP spid="1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3"/>
          <p:cNvSpPr/>
          <p:nvPr/>
        </p:nvSpPr>
        <p:spPr>
          <a:xfrm>
            <a:off x="-12700" y="0"/>
            <a:ext cx="2424460" cy="5715000"/>
          </a:xfrm>
          <a:prstGeom prst="rect">
            <a:avLst/>
          </a:prstGeom>
          <a:solidFill>
            <a:srgbClr val="013B6D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pPr algn="ctr"/>
            <a:endParaRPr lang="en-US" dirty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34646" y="2087602"/>
            <a:ext cx="1729769" cy="1253073"/>
            <a:chOff x="334646" y="2087602"/>
            <a:chExt cx="1729769" cy="1253073"/>
          </a:xfrm>
        </p:grpSpPr>
        <p:sp>
          <p:nvSpPr>
            <p:cNvPr id="3" name="矩形 2"/>
            <p:cNvSpPr/>
            <p:nvPr/>
          </p:nvSpPr>
          <p:spPr>
            <a:xfrm>
              <a:off x="696828" y="2087602"/>
              <a:ext cx="100540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85800"/>
              <a:r>
                <a:rPr lang="zh-CN" altLang="en-US" sz="32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34646" y="2755900"/>
              <a:ext cx="17297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685800"/>
              <a:r>
                <a:rPr lang="en-US" altLang="zh-CN" sz="32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contens</a:t>
              </a:r>
              <a:endParaRPr lang="zh-CN" altLang="en-US" sz="3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163561" y="688513"/>
            <a:ext cx="623040" cy="623040"/>
            <a:chOff x="2195736" y="5157192"/>
            <a:chExt cx="864096" cy="864096"/>
          </a:xfrm>
        </p:grpSpPr>
        <p:sp>
          <p:nvSpPr>
            <p:cNvPr id="6" name="椭圆 5"/>
            <p:cNvSpPr/>
            <p:nvPr/>
          </p:nvSpPr>
          <p:spPr>
            <a:xfrm>
              <a:off x="2195736" y="5157192"/>
              <a:ext cx="864096" cy="864096"/>
            </a:xfrm>
            <a:prstGeom prst="ellipse">
              <a:avLst/>
            </a:prstGeom>
            <a:solidFill>
              <a:srgbClr val="013B6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685800"/>
              <a:endParaRPr lang="zh-CN" altLang="en-US" sz="3000">
                <a:solidFill>
                  <a:prstClr val="white"/>
                </a:solidFill>
              </a:endParaRPr>
            </a:p>
          </p:txBody>
        </p:sp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2399060" y="5301208"/>
              <a:ext cx="481342" cy="580892"/>
            </a:xfrm>
            <a:custGeom>
              <a:avLst/>
              <a:gdLst>
                <a:gd name="T0" fmla="*/ 709 w 709"/>
                <a:gd name="T1" fmla="*/ 570 h 709"/>
                <a:gd name="T2" fmla="*/ 373 w 709"/>
                <a:gd name="T3" fmla="*/ 709 h 709"/>
                <a:gd name="T4" fmla="*/ 373 w 709"/>
                <a:gd name="T5" fmla="*/ 294 h 709"/>
                <a:gd name="T6" fmla="*/ 709 w 709"/>
                <a:gd name="T7" fmla="*/ 154 h 709"/>
                <a:gd name="T8" fmla="*/ 709 w 709"/>
                <a:gd name="T9" fmla="*/ 570 h 709"/>
                <a:gd name="T10" fmla="*/ 335 w 709"/>
                <a:gd name="T11" fmla="*/ 294 h 709"/>
                <a:gd name="T12" fmla="*/ 0 w 709"/>
                <a:gd name="T13" fmla="*/ 154 h 709"/>
                <a:gd name="T14" fmla="*/ 0 w 709"/>
                <a:gd name="T15" fmla="*/ 570 h 709"/>
                <a:gd name="T16" fmla="*/ 335 w 709"/>
                <a:gd name="T17" fmla="*/ 709 h 709"/>
                <a:gd name="T18" fmla="*/ 335 w 709"/>
                <a:gd name="T19" fmla="*/ 294 h 709"/>
                <a:gd name="T20" fmla="*/ 354 w 709"/>
                <a:gd name="T21" fmla="*/ 0 h 709"/>
                <a:gd name="T22" fmla="*/ 0 w 709"/>
                <a:gd name="T23" fmla="*/ 126 h 709"/>
                <a:gd name="T24" fmla="*/ 354 w 709"/>
                <a:gd name="T25" fmla="*/ 268 h 709"/>
                <a:gd name="T26" fmla="*/ 709 w 709"/>
                <a:gd name="T27" fmla="*/ 126 h 709"/>
                <a:gd name="T28" fmla="*/ 354 w 709"/>
                <a:gd name="T29" fmla="*/ 0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9" h="709">
                  <a:moveTo>
                    <a:pt x="709" y="570"/>
                  </a:moveTo>
                  <a:lnTo>
                    <a:pt x="373" y="709"/>
                  </a:lnTo>
                  <a:lnTo>
                    <a:pt x="373" y="294"/>
                  </a:lnTo>
                  <a:lnTo>
                    <a:pt x="709" y="154"/>
                  </a:lnTo>
                  <a:lnTo>
                    <a:pt x="709" y="570"/>
                  </a:lnTo>
                  <a:close/>
                  <a:moveTo>
                    <a:pt x="335" y="294"/>
                  </a:moveTo>
                  <a:lnTo>
                    <a:pt x="0" y="154"/>
                  </a:lnTo>
                  <a:lnTo>
                    <a:pt x="0" y="570"/>
                  </a:lnTo>
                  <a:lnTo>
                    <a:pt x="335" y="709"/>
                  </a:lnTo>
                  <a:lnTo>
                    <a:pt x="335" y="294"/>
                  </a:lnTo>
                  <a:close/>
                  <a:moveTo>
                    <a:pt x="354" y="0"/>
                  </a:moveTo>
                  <a:lnTo>
                    <a:pt x="0" y="126"/>
                  </a:lnTo>
                  <a:lnTo>
                    <a:pt x="354" y="268"/>
                  </a:lnTo>
                  <a:lnTo>
                    <a:pt x="709" y="126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82305" tIns="41153" rIns="82305" bIns="41153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400">
                <a:solidFill>
                  <a:srgbClr val="FFFFFF"/>
                </a:solidFill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4899878" y="769201"/>
            <a:ext cx="2316480" cy="460375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99878" y="1585086"/>
            <a:ext cx="2011680" cy="460375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相关知识简述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899878" y="2400971"/>
            <a:ext cx="2011680" cy="460375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项目实施过程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899878" y="3216856"/>
            <a:ext cx="1402080" cy="460375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899878" y="4032741"/>
            <a:ext cx="1706880" cy="460375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163561" y="1504398"/>
            <a:ext cx="623040" cy="623040"/>
            <a:chOff x="2267143" y="2492896"/>
            <a:chExt cx="864096" cy="864096"/>
          </a:xfrm>
        </p:grpSpPr>
        <p:sp>
          <p:nvSpPr>
            <p:cNvPr id="14" name="椭圆 13"/>
            <p:cNvSpPr/>
            <p:nvPr/>
          </p:nvSpPr>
          <p:spPr>
            <a:xfrm>
              <a:off x="2267143" y="2492896"/>
              <a:ext cx="864096" cy="864096"/>
            </a:xfrm>
            <a:prstGeom prst="ellipse">
              <a:avLst/>
            </a:prstGeom>
            <a:solidFill>
              <a:srgbClr val="013B6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685800"/>
              <a:endParaRPr lang="zh-CN" altLang="en-US" sz="3000">
                <a:solidFill>
                  <a:prstClr val="white"/>
                </a:solidFill>
              </a:endParaRPr>
            </a:p>
          </p:txBody>
        </p:sp>
        <p:sp>
          <p:nvSpPr>
            <p:cNvPr id="15" name="Freeform 18"/>
            <p:cNvSpPr>
              <a:spLocks noEditPoints="1"/>
            </p:cNvSpPr>
            <p:nvPr/>
          </p:nvSpPr>
          <p:spPr bwMode="black">
            <a:xfrm>
              <a:off x="2496468" y="2670344"/>
              <a:ext cx="423965" cy="517232"/>
            </a:xfrm>
            <a:custGeom>
              <a:avLst/>
              <a:gdLst>
                <a:gd name="T0" fmla="*/ 129 w 246"/>
                <a:gd name="T1" fmla="*/ 192 h 300"/>
                <a:gd name="T2" fmla="*/ 43 w 246"/>
                <a:gd name="T3" fmla="*/ 202 h 300"/>
                <a:gd name="T4" fmla="*/ 129 w 246"/>
                <a:gd name="T5" fmla="*/ 126 h 300"/>
                <a:gd name="T6" fmla="*/ 43 w 246"/>
                <a:gd name="T7" fmla="*/ 135 h 300"/>
                <a:gd name="T8" fmla="*/ 129 w 246"/>
                <a:gd name="T9" fmla="*/ 126 h 300"/>
                <a:gd name="T10" fmla="*/ 215 w 246"/>
                <a:gd name="T11" fmla="*/ 101 h 300"/>
                <a:gd name="T12" fmla="*/ 219 w 246"/>
                <a:gd name="T13" fmla="*/ 90 h 300"/>
                <a:gd name="T14" fmla="*/ 208 w 246"/>
                <a:gd name="T15" fmla="*/ 111 h 300"/>
                <a:gd name="T16" fmla="*/ 43 w 246"/>
                <a:gd name="T17" fmla="*/ 92 h 300"/>
                <a:gd name="T18" fmla="*/ 117 w 246"/>
                <a:gd name="T19" fmla="*/ 102 h 300"/>
                <a:gd name="T20" fmla="*/ 43 w 246"/>
                <a:gd name="T21" fmla="*/ 235 h 300"/>
                <a:gd name="T22" fmla="*/ 117 w 246"/>
                <a:gd name="T23" fmla="*/ 226 h 300"/>
                <a:gd name="T24" fmla="*/ 43 w 246"/>
                <a:gd name="T25" fmla="*/ 235 h 300"/>
                <a:gd name="T26" fmla="*/ 11 w 246"/>
                <a:gd name="T27" fmla="*/ 287 h 300"/>
                <a:gd name="T28" fmla="*/ 35 w 246"/>
                <a:gd name="T29" fmla="*/ 36 h 300"/>
                <a:gd name="T30" fmla="*/ 0 w 246"/>
                <a:gd name="T31" fmla="*/ 22 h 300"/>
                <a:gd name="T32" fmla="*/ 219 w 246"/>
                <a:gd name="T33" fmla="*/ 300 h 300"/>
                <a:gd name="T34" fmla="*/ 208 w 246"/>
                <a:gd name="T35" fmla="*/ 173 h 300"/>
                <a:gd name="T36" fmla="*/ 117 w 246"/>
                <a:gd name="T37" fmla="*/ 159 h 300"/>
                <a:gd name="T38" fmla="*/ 43 w 246"/>
                <a:gd name="T39" fmla="*/ 169 h 300"/>
                <a:gd name="T40" fmla="*/ 117 w 246"/>
                <a:gd name="T41" fmla="*/ 159 h 300"/>
                <a:gd name="T42" fmla="*/ 57 w 246"/>
                <a:gd name="T43" fmla="*/ 22 h 300"/>
                <a:gd name="T44" fmla="*/ 86 w 246"/>
                <a:gd name="T45" fmla="*/ 20 h 300"/>
                <a:gd name="T46" fmla="*/ 110 w 246"/>
                <a:gd name="T47" fmla="*/ 0 h 300"/>
                <a:gd name="T48" fmla="*/ 133 w 246"/>
                <a:gd name="T49" fmla="*/ 20 h 300"/>
                <a:gd name="T50" fmla="*/ 162 w 246"/>
                <a:gd name="T51" fmla="*/ 22 h 300"/>
                <a:gd name="T52" fmla="*/ 179 w 246"/>
                <a:gd name="T53" fmla="*/ 43 h 300"/>
                <a:gd name="T54" fmla="*/ 41 w 246"/>
                <a:gd name="T55" fmla="*/ 36 h 300"/>
                <a:gd name="T56" fmla="*/ 110 w 246"/>
                <a:gd name="T57" fmla="*/ 20 h 300"/>
                <a:gd name="T58" fmla="*/ 110 w 246"/>
                <a:gd name="T59" fmla="*/ 11 h 300"/>
                <a:gd name="T60" fmla="*/ 190 w 246"/>
                <a:gd name="T61" fmla="*/ 269 h 300"/>
                <a:gd name="T62" fmla="*/ 29 w 246"/>
                <a:gd name="T63" fmla="*/ 59 h 300"/>
                <a:gd name="T64" fmla="*/ 190 w 246"/>
                <a:gd name="T65" fmla="*/ 71 h 300"/>
                <a:gd name="T66" fmla="*/ 200 w 246"/>
                <a:gd name="T67" fmla="*/ 49 h 300"/>
                <a:gd name="T68" fmla="*/ 19 w 246"/>
                <a:gd name="T69" fmla="*/ 278 h 300"/>
                <a:gd name="T70" fmla="*/ 200 w 246"/>
                <a:gd name="T71" fmla="*/ 185 h 300"/>
                <a:gd name="T72" fmla="*/ 190 w 246"/>
                <a:gd name="T73" fmla="*/ 269 h 300"/>
                <a:gd name="T74" fmla="*/ 190 w 246"/>
                <a:gd name="T75" fmla="*/ 133 h 300"/>
                <a:gd name="T76" fmla="*/ 200 w 246"/>
                <a:gd name="T77" fmla="*/ 124 h 300"/>
                <a:gd name="T78" fmla="*/ 215 w 246"/>
                <a:gd name="T79" fmla="*/ 35 h 300"/>
                <a:gd name="T80" fmla="*/ 219 w 246"/>
                <a:gd name="T81" fmla="*/ 22 h 300"/>
                <a:gd name="T82" fmla="*/ 184 w 246"/>
                <a:gd name="T83" fmla="*/ 36 h 300"/>
                <a:gd name="T84" fmla="*/ 208 w 246"/>
                <a:gd name="T85" fmla="*/ 44 h 300"/>
                <a:gd name="T86" fmla="*/ 246 w 246"/>
                <a:gd name="T87" fmla="*/ 41 h 300"/>
                <a:gd name="T88" fmla="*/ 155 w 246"/>
                <a:gd name="T89" fmla="*/ 134 h 300"/>
                <a:gd name="T90" fmla="*/ 156 w 246"/>
                <a:gd name="T91" fmla="*/ 92 h 300"/>
                <a:gd name="T92" fmla="*/ 218 w 246"/>
                <a:gd name="T93" fmla="*/ 41 h 300"/>
                <a:gd name="T94" fmla="*/ 246 w 246"/>
                <a:gd name="T95" fmla="*/ 107 h 300"/>
                <a:gd name="T96" fmla="*/ 155 w 246"/>
                <a:gd name="T97" fmla="*/ 201 h 300"/>
                <a:gd name="T98" fmla="*/ 156 w 246"/>
                <a:gd name="T99" fmla="*/ 159 h 300"/>
                <a:gd name="T100" fmla="*/ 218 w 246"/>
                <a:gd name="T101" fmla="*/ 107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6" h="300">
                  <a:moveTo>
                    <a:pt x="43" y="192"/>
                  </a:moveTo>
                  <a:cubicBezTo>
                    <a:pt x="129" y="192"/>
                    <a:pt x="129" y="192"/>
                    <a:pt x="129" y="192"/>
                  </a:cubicBezTo>
                  <a:cubicBezTo>
                    <a:pt x="129" y="202"/>
                    <a:pt x="129" y="202"/>
                    <a:pt x="129" y="202"/>
                  </a:cubicBezTo>
                  <a:cubicBezTo>
                    <a:pt x="43" y="202"/>
                    <a:pt x="43" y="202"/>
                    <a:pt x="43" y="202"/>
                  </a:cubicBezTo>
                  <a:lnTo>
                    <a:pt x="43" y="192"/>
                  </a:lnTo>
                  <a:close/>
                  <a:moveTo>
                    <a:pt x="129" y="126"/>
                  </a:moveTo>
                  <a:cubicBezTo>
                    <a:pt x="43" y="126"/>
                    <a:pt x="43" y="126"/>
                    <a:pt x="43" y="12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129" y="135"/>
                    <a:pt x="129" y="135"/>
                    <a:pt x="129" y="135"/>
                  </a:cubicBezTo>
                  <a:lnTo>
                    <a:pt x="129" y="126"/>
                  </a:lnTo>
                  <a:close/>
                  <a:moveTo>
                    <a:pt x="208" y="111"/>
                  </a:moveTo>
                  <a:cubicBezTo>
                    <a:pt x="215" y="101"/>
                    <a:pt x="215" y="101"/>
                    <a:pt x="215" y="101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19" y="90"/>
                    <a:pt x="219" y="90"/>
                    <a:pt x="219" y="90"/>
                  </a:cubicBezTo>
                  <a:cubicBezTo>
                    <a:pt x="208" y="106"/>
                    <a:pt x="208" y="106"/>
                    <a:pt x="208" y="106"/>
                  </a:cubicBezTo>
                  <a:lnTo>
                    <a:pt x="208" y="111"/>
                  </a:lnTo>
                  <a:close/>
                  <a:moveTo>
                    <a:pt x="117" y="92"/>
                  </a:moveTo>
                  <a:cubicBezTo>
                    <a:pt x="43" y="92"/>
                    <a:pt x="43" y="92"/>
                    <a:pt x="43" y="92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117" y="102"/>
                    <a:pt x="117" y="102"/>
                    <a:pt x="117" y="102"/>
                  </a:cubicBezTo>
                  <a:lnTo>
                    <a:pt x="117" y="92"/>
                  </a:lnTo>
                  <a:close/>
                  <a:moveTo>
                    <a:pt x="43" y="235"/>
                  </a:moveTo>
                  <a:cubicBezTo>
                    <a:pt x="117" y="235"/>
                    <a:pt x="117" y="235"/>
                    <a:pt x="117" y="235"/>
                  </a:cubicBezTo>
                  <a:cubicBezTo>
                    <a:pt x="117" y="226"/>
                    <a:pt x="117" y="226"/>
                    <a:pt x="117" y="226"/>
                  </a:cubicBezTo>
                  <a:cubicBezTo>
                    <a:pt x="43" y="226"/>
                    <a:pt x="43" y="226"/>
                    <a:pt x="43" y="226"/>
                  </a:cubicBezTo>
                  <a:lnTo>
                    <a:pt x="43" y="235"/>
                  </a:lnTo>
                  <a:close/>
                  <a:moveTo>
                    <a:pt x="208" y="287"/>
                  </a:moveTo>
                  <a:cubicBezTo>
                    <a:pt x="11" y="287"/>
                    <a:pt x="11" y="287"/>
                    <a:pt x="11" y="28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7" y="31"/>
                    <a:pt x="40" y="26"/>
                    <a:pt x="44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219" y="300"/>
                    <a:pt x="219" y="300"/>
                    <a:pt x="219" y="300"/>
                  </a:cubicBezTo>
                  <a:cubicBezTo>
                    <a:pt x="219" y="157"/>
                    <a:pt x="219" y="157"/>
                    <a:pt x="219" y="157"/>
                  </a:cubicBezTo>
                  <a:cubicBezTo>
                    <a:pt x="208" y="173"/>
                    <a:pt x="208" y="173"/>
                    <a:pt x="208" y="173"/>
                  </a:cubicBezTo>
                  <a:lnTo>
                    <a:pt x="208" y="287"/>
                  </a:lnTo>
                  <a:close/>
                  <a:moveTo>
                    <a:pt x="117" y="159"/>
                  </a:moveTo>
                  <a:cubicBezTo>
                    <a:pt x="43" y="159"/>
                    <a:pt x="43" y="159"/>
                    <a:pt x="43" y="159"/>
                  </a:cubicBezTo>
                  <a:cubicBezTo>
                    <a:pt x="43" y="169"/>
                    <a:pt x="43" y="169"/>
                    <a:pt x="43" y="169"/>
                  </a:cubicBezTo>
                  <a:cubicBezTo>
                    <a:pt x="117" y="169"/>
                    <a:pt x="117" y="169"/>
                    <a:pt x="117" y="169"/>
                  </a:cubicBezTo>
                  <a:lnTo>
                    <a:pt x="117" y="159"/>
                  </a:lnTo>
                  <a:close/>
                  <a:moveTo>
                    <a:pt x="41" y="36"/>
                  </a:moveTo>
                  <a:cubicBezTo>
                    <a:pt x="43" y="29"/>
                    <a:pt x="50" y="25"/>
                    <a:pt x="57" y="22"/>
                  </a:cubicBezTo>
                  <a:cubicBezTo>
                    <a:pt x="63" y="21"/>
                    <a:pt x="71" y="20"/>
                    <a:pt x="77" y="20"/>
                  </a:cubicBezTo>
                  <a:cubicBezTo>
                    <a:pt x="80" y="20"/>
                    <a:pt x="83" y="20"/>
                    <a:pt x="86" y="20"/>
                  </a:cubicBezTo>
                  <a:cubicBezTo>
                    <a:pt x="87" y="20"/>
                    <a:pt x="88" y="20"/>
                    <a:pt x="89" y="20"/>
                  </a:cubicBezTo>
                  <a:cubicBezTo>
                    <a:pt x="89" y="9"/>
                    <a:pt x="98" y="0"/>
                    <a:pt x="110" y="0"/>
                  </a:cubicBezTo>
                  <a:cubicBezTo>
                    <a:pt x="121" y="0"/>
                    <a:pt x="130" y="9"/>
                    <a:pt x="130" y="20"/>
                  </a:cubicBezTo>
                  <a:cubicBezTo>
                    <a:pt x="131" y="20"/>
                    <a:pt x="132" y="20"/>
                    <a:pt x="133" y="20"/>
                  </a:cubicBezTo>
                  <a:cubicBezTo>
                    <a:pt x="136" y="20"/>
                    <a:pt x="139" y="20"/>
                    <a:pt x="142" y="20"/>
                  </a:cubicBezTo>
                  <a:cubicBezTo>
                    <a:pt x="149" y="20"/>
                    <a:pt x="156" y="21"/>
                    <a:pt x="162" y="22"/>
                  </a:cubicBezTo>
                  <a:cubicBezTo>
                    <a:pt x="170" y="25"/>
                    <a:pt x="176" y="29"/>
                    <a:pt x="178" y="36"/>
                  </a:cubicBezTo>
                  <a:cubicBezTo>
                    <a:pt x="179" y="38"/>
                    <a:pt x="179" y="41"/>
                    <a:pt x="179" y="43"/>
                  </a:cubicBezTo>
                  <a:cubicBezTo>
                    <a:pt x="145" y="43"/>
                    <a:pt x="74" y="43"/>
                    <a:pt x="40" y="43"/>
                  </a:cubicBezTo>
                  <a:cubicBezTo>
                    <a:pt x="40" y="41"/>
                    <a:pt x="41" y="38"/>
                    <a:pt x="41" y="36"/>
                  </a:cubicBezTo>
                  <a:close/>
                  <a:moveTo>
                    <a:pt x="99" y="20"/>
                  </a:moveTo>
                  <a:cubicBezTo>
                    <a:pt x="103" y="20"/>
                    <a:pt x="106" y="20"/>
                    <a:pt x="110" y="20"/>
                  </a:cubicBezTo>
                  <a:cubicBezTo>
                    <a:pt x="113" y="20"/>
                    <a:pt x="116" y="20"/>
                    <a:pt x="120" y="20"/>
                  </a:cubicBezTo>
                  <a:cubicBezTo>
                    <a:pt x="119" y="15"/>
                    <a:pt x="115" y="11"/>
                    <a:pt x="110" y="11"/>
                  </a:cubicBezTo>
                  <a:cubicBezTo>
                    <a:pt x="104" y="11"/>
                    <a:pt x="100" y="15"/>
                    <a:pt x="99" y="20"/>
                  </a:cubicBezTo>
                  <a:close/>
                  <a:moveTo>
                    <a:pt x="190" y="269"/>
                  </a:moveTo>
                  <a:cubicBezTo>
                    <a:pt x="29" y="269"/>
                    <a:pt x="29" y="269"/>
                    <a:pt x="29" y="269"/>
                  </a:cubicBezTo>
                  <a:cubicBezTo>
                    <a:pt x="29" y="59"/>
                    <a:pt x="29" y="59"/>
                    <a:pt x="29" y="59"/>
                  </a:cubicBezTo>
                  <a:cubicBezTo>
                    <a:pt x="190" y="59"/>
                    <a:pt x="190" y="59"/>
                    <a:pt x="190" y="59"/>
                  </a:cubicBezTo>
                  <a:cubicBezTo>
                    <a:pt x="190" y="71"/>
                    <a:pt x="190" y="71"/>
                    <a:pt x="190" y="71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200" y="49"/>
                    <a:pt x="200" y="49"/>
                    <a:pt x="200" y="49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278"/>
                    <a:pt x="19" y="278"/>
                    <a:pt x="19" y="278"/>
                  </a:cubicBezTo>
                  <a:cubicBezTo>
                    <a:pt x="200" y="278"/>
                    <a:pt x="200" y="278"/>
                    <a:pt x="200" y="278"/>
                  </a:cubicBezTo>
                  <a:cubicBezTo>
                    <a:pt x="200" y="185"/>
                    <a:pt x="200" y="185"/>
                    <a:pt x="200" y="185"/>
                  </a:cubicBezTo>
                  <a:cubicBezTo>
                    <a:pt x="190" y="199"/>
                    <a:pt x="190" y="199"/>
                    <a:pt x="190" y="199"/>
                  </a:cubicBezTo>
                  <a:lnTo>
                    <a:pt x="190" y="269"/>
                  </a:lnTo>
                  <a:close/>
                  <a:moveTo>
                    <a:pt x="200" y="119"/>
                  </a:moveTo>
                  <a:cubicBezTo>
                    <a:pt x="190" y="133"/>
                    <a:pt x="190" y="133"/>
                    <a:pt x="190" y="133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200" y="124"/>
                    <a:pt x="200" y="124"/>
                    <a:pt x="200" y="124"/>
                  </a:cubicBezTo>
                  <a:lnTo>
                    <a:pt x="200" y="119"/>
                  </a:lnTo>
                  <a:close/>
                  <a:moveTo>
                    <a:pt x="215" y="35"/>
                  </a:moveTo>
                  <a:cubicBezTo>
                    <a:pt x="219" y="35"/>
                    <a:pt x="219" y="35"/>
                    <a:pt x="219" y="35"/>
                  </a:cubicBezTo>
                  <a:cubicBezTo>
                    <a:pt x="219" y="22"/>
                    <a:pt x="219" y="22"/>
                    <a:pt x="219" y="22"/>
                  </a:cubicBezTo>
                  <a:cubicBezTo>
                    <a:pt x="175" y="22"/>
                    <a:pt x="175" y="22"/>
                    <a:pt x="175" y="22"/>
                  </a:cubicBezTo>
                  <a:cubicBezTo>
                    <a:pt x="179" y="26"/>
                    <a:pt x="182" y="30"/>
                    <a:pt x="184" y="36"/>
                  </a:cubicBezTo>
                  <a:cubicBezTo>
                    <a:pt x="208" y="36"/>
                    <a:pt x="208" y="36"/>
                    <a:pt x="208" y="36"/>
                  </a:cubicBezTo>
                  <a:cubicBezTo>
                    <a:pt x="208" y="44"/>
                    <a:pt x="208" y="44"/>
                    <a:pt x="208" y="44"/>
                  </a:cubicBezTo>
                  <a:lnTo>
                    <a:pt x="215" y="35"/>
                  </a:lnTo>
                  <a:close/>
                  <a:moveTo>
                    <a:pt x="246" y="41"/>
                  </a:moveTo>
                  <a:cubicBezTo>
                    <a:pt x="182" y="134"/>
                    <a:pt x="182" y="134"/>
                    <a:pt x="182" y="134"/>
                  </a:cubicBezTo>
                  <a:cubicBezTo>
                    <a:pt x="155" y="134"/>
                    <a:pt x="155" y="134"/>
                    <a:pt x="155" y="134"/>
                  </a:cubicBezTo>
                  <a:cubicBezTo>
                    <a:pt x="129" y="92"/>
                    <a:pt x="129" y="92"/>
                    <a:pt x="129" y="92"/>
                  </a:cubicBezTo>
                  <a:cubicBezTo>
                    <a:pt x="156" y="92"/>
                    <a:pt x="156" y="92"/>
                    <a:pt x="156" y="92"/>
                  </a:cubicBezTo>
                  <a:cubicBezTo>
                    <a:pt x="169" y="113"/>
                    <a:pt x="169" y="113"/>
                    <a:pt x="169" y="113"/>
                  </a:cubicBezTo>
                  <a:cubicBezTo>
                    <a:pt x="218" y="41"/>
                    <a:pt x="218" y="41"/>
                    <a:pt x="218" y="41"/>
                  </a:cubicBezTo>
                  <a:lnTo>
                    <a:pt x="246" y="41"/>
                  </a:lnTo>
                  <a:close/>
                  <a:moveTo>
                    <a:pt x="246" y="107"/>
                  </a:moveTo>
                  <a:cubicBezTo>
                    <a:pt x="182" y="201"/>
                    <a:pt x="182" y="201"/>
                    <a:pt x="182" y="201"/>
                  </a:cubicBezTo>
                  <a:cubicBezTo>
                    <a:pt x="155" y="201"/>
                    <a:pt x="155" y="201"/>
                    <a:pt x="155" y="201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56" y="159"/>
                    <a:pt x="156" y="159"/>
                    <a:pt x="156" y="159"/>
                  </a:cubicBezTo>
                  <a:cubicBezTo>
                    <a:pt x="169" y="180"/>
                    <a:pt x="169" y="180"/>
                    <a:pt x="169" y="180"/>
                  </a:cubicBezTo>
                  <a:cubicBezTo>
                    <a:pt x="218" y="107"/>
                    <a:pt x="218" y="107"/>
                    <a:pt x="218" y="107"/>
                  </a:cubicBezTo>
                  <a:lnTo>
                    <a:pt x="246" y="10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82305" tIns="41153" rIns="82305" bIns="41153" numCol="1" anchor="t" anchorCtr="0" compatLnSpc="1"/>
            <a:lstStyle/>
            <a:p>
              <a:endParaRPr lang="en-US" sz="1000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163561" y="2320283"/>
            <a:ext cx="623040" cy="623040"/>
            <a:chOff x="3994734" y="2492896"/>
            <a:chExt cx="864096" cy="864096"/>
          </a:xfrm>
        </p:grpSpPr>
        <p:sp>
          <p:nvSpPr>
            <p:cNvPr id="17" name="椭圆 16"/>
            <p:cNvSpPr/>
            <p:nvPr/>
          </p:nvSpPr>
          <p:spPr>
            <a:xfrm>
              <a:off x="3994734" y="2492896"/>
              <a:ext cx="864096" cy="864096"/>
            </a:xfrm>
            <a:prstGeom prst="ellipse">
              <a:avLst/>
            </a:prstGeom>
            <a:solidFill>
              <a:srgbClr val="013B6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685800"/>
              <a:endParaRPr lang="zh-CN" altLang="en-US" sz="3000">
                <a:solidFill>
                  <a:prstClr val="white"/>
                </a:solidFill>
              </a:endParaRPr>
            </a:p>
          </p:txBody>
        </p:sp>
        <p:sp>
          <p:nvSpPr>
            <p:cNvPr id="18" name="Freeform 72"/>
            <p:cNvSpPr>
              <a:spLocks noEditPoints="1"/>
            </p:cNvSpPr>
            <p:nvPr/>
          </p:nvSpPr>
          <p:spPr bwMode="auto">
            <a:xfrm>
              <a:off x="4160884" y="2648555"/>
              <a:ext cx="583017" cy="583008"/>
            </a:xfrm>
            <a:custGeom>
              <a:avLst/>
              <a:gdLst>
                <a:gd name="T0" fmla="*/ 337 w 411"/>
                <a:gd name="T1" fmla="*/ 198 h 412"/>
                <a:gd name="T2" fmla="*/ 284 w 411"/>
                <a:gd name="T3" fmla="*/ 220 h 412"/>
                <a:gd name="T4" fmla="*/ 249 w 411"/>
                <a:gd name="T5" fmla="*/ 185 h 412"/>
                <a:gd name="T6" fmla="*/ 283 w 411"/>
                <a:gd name="T7" fmla="*/ 107 h 412"/>
                <a:gd name="T8" fmla="*/ 176 w 411"/>
                <a:gd name="T9" fmla="*/ 0 h 412"/>
                <a:gd name="T10" fmla="*/ 68 w 411"/>
                <a:gd name="T11" fmla="*/ 107 h 412"/>
                <a:gd name="T12" fmla="*/ 116 w 411"/>
                <a:gd name="T13" fmla="*/ 196 h 412"/>
                <a:gd name="T14" fmla="*/ 96 w 411"/>
                <a:gd name="T15" fmla="*/ 266 h 412"/>
                <a:gd name="T16" fmla="*/ 74 w 411"/>
                <a:gd name="T17" fmla="*/ 263 h 412"/>
                <a:gd name="T18" fmla="*/ 0 w 411"/>
                <a:gd name="T19" fmla="*/ 337 h 412"/>
                <a:gd name="T20" fmla="*/ 74 w 411"/>
                <a:gd name="T21" fmla="*/ 412 h 412"/>
                <a:gd name="T22" fmla="*/ 149 w 411"/>
                <a:gd name="T23" fmla="*/ 337 h 412"/>
                <a:gd name="T24" fmla="*/ 110 w 411"/>
                <a:gd name="T25" fmla="*/ 272 h 412"/>
                <a:gd name="T26" fmla="*/ 130 w 411"/>
                <a:gd name="T27" fmla="*/ 204 h 412"/>
                <a:gd name="T28" fmla="*/ 176 w 411"/>
                <a:gd name="T29" fmla="*/ 214 h 412"/>
                <a:gd name="T30" fmla="*/ 238 w 411"/>
                <a:gd name="T31" fmla="*/ 195 h 412"/>
                <a:gd name="T32" fmla="*/ 275 w 411"/>
                <a:gd name="T33" fmla="*/ 232 h 412"/>
                <a:gd name="T34" fmla="*/ 262 w 411"/>
                <a:gd name="T35" fmla="*/ 273 h 412"/>
                <a:gd name="T36" fmla="*/ 337 w 411"/>
                <a:gd name="T37" fmla="*/ 347 h 412"/>
                <a:gd name="T38" fmla="*/ 411 w 411"/>
                <a:gd name="T39" fmla="*/ 273 h 412"/>
                <a:gd name="T40" fmla="*/ 337 w 411"/>
                <a:gd name="T41" fmla="*/ 198 h 412"/>
                <a:gd name="T42" fmla="*/ 134 w 411"/>
                <a:gd name="T43" fmla="*/ 337 h 412"/>
                <a:gd name="T44" fmla="*/ 74 w 411"/>
                <a:gd name="T45" fmla="*/ 397 h 412"/>
                <a:gd name="T46" fmla="*/ 14 w 411"/>
                <a:gd name="T47" fmla="*/ 337 h 412"/>
                <a:gd name="T48" fmla="*/ 74 w 411"/>
                <a:gd name="T49" fmla="*/ 278 h 412"/>
                <a:gd name="T50" fmla="*/ 134 w 411"/>
                <a:gd name="T51" fmla="*/ 337 h 412"/>
                <a:gd name="T52" fmla="*/ 83 w 411"/>
                <a:gd name="T53" fmla="*/ 107 h 412"/>
                <a:gd name="T54" fmla="*/ 176 w 411"/>
                <a:gd name="T55" fmla="*/ 14 h 412"/>
                <a:gd name="T56" fmla="*/ 268 w 411"/>
                <a:gd name="T57" fmla="*/ 107 h 412"/>
                <a:gd name="T58" fmla="*/ 176 w 411"/>
                <a:gd name="T59" fmla="*/ 200 h 412"/>
                <a:gd name="T60" fmla="*/ 83 w 411"/>
                <a:gd name="T61" fmla="*/ 107 h 412"/>
                <a:gd name="T62" fmla="*/ 337 w 411"/>
                <a:gd name="T63" fmla="*/ 332 h 412"/>
                <a:gd name="T64" fmla="*/ 277 w 411"/>
                <a:gd name="T65" fmla="*/ 273 h 412"/>
                <a:gd name="T66" fmla="*/ 337 w 411"/>
                <a:gd name="T67" fmla="*/ 213 h 412"/>
                <a:gd name="T68" fmla="*/ 397 w 411"/>
                <a:gd name="T69" fmla="*/ 273 h 412"/>
                <a:gd name="T70" fmla="*/ 337 w 411"/>
                <a:gd name="T71" fmla="*/ 332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11" h="412">
                  <a:moveTo>
                    <a:pt x="337" y="198"/>
                  </a:moveTo>
                  <a:cubicBezTo>
                    <a:pt x="316" y="198"/>
                    <a:pt x="298" y="206"/>
                    <a:pt x="284" y="220"/>
                  </a:cubicBezTo>
                  <a:cubicBezTo>
                    <a:pt x="249" y="185"/>
                    <a:pt x="249" y="185"/>
                    <a:pt x="249" y="185"/>
                  </a:cubicBezTo>
                  <a:cubicBezTo>
                    <a:pt x="270" y="166"/>
                    <a:pt x="283" y="138"/>
                    <a:pt x="283" y="107"/>
                  </a:cubicBezTo>
                  <a:cubicBezTo>
                    <a:pt x="283" y="48"/>
                    <a:pt x="235" y="0"/>
                    <a:pt x="176" y="0"/>
                  </a:cubicBezTo>
                  <a:cubicBezTo>
                    <a:pt x="117" y="0"/>
                    <a:pt x="68" y="48"/>
                    <a:pt x="68" y="107"/>
                  </a:cubicBezTo>
                  <a:cubicBezTo>
                    <a:pt x="68" y="144"/>
                    <a:pt x="88" y="177"/>
                    <a:pt x="116" y="196"/>
                  </a:cubicBezTo>
                  <a:cubicBezTo>
                    <a:pt x="96" y="266"/>
                    <a:pt x="96" y="266"/>
                    <a:pt x="96" y="266"/>
                  </a:cubicBezTo>
                  <a:cubicBezTo>
                    <a:pt x="89" y="264"/>
                    <a:pt x="82" y="263"/>
                    <a:pt x="74" y="263"/>
                  </a:cubicBezTo>
                  <a:cubicBezTo>
                    <a:pt x="33" y="263"/>
                    <a:pt x="0" y="296"/>
                    <a:pt x="0" y="337"/>
                  </a:cubicBezTo>
                  <a:cubicBezTo>
                    <a:pt x="0" y="378"/>
                    <a:pt x="33" y="412"/>
                    <a:pt x="74" y="412"/>
                  </a:cubicBezTo>
                  <a:cubicBezTo>
                    <a:pt x="115" y="412"/>
                    <a:pt x="149" y="378"/>
                    <a:pt x="149" y="337"/>
                  </a:cubicBezTo>
                  <a:cubicBezTo>
                    <a:pt x="149" y="309"/>
                    <a:pt x="133" y="284"/>
                    <a:pt x="110" y="272"/>
                  </a:cubicBezTo>
                  <a:cubicBezTo>
                    <a:pt x="130" y="204"/>
                    <a:pt x="130" y="204"/>
                    <a:pt x="130" y="204"/>
                  </a:cubicBezTo>
                  <a:cubicBezTo>
                    <a:pt x="144" y="210"/>
                    <a:pt x="159" y="214"/>
                    <a:pt x="176" y="214"/>
                  </a:cubicBezTo>
                  <a:cubicBezTo>
                    <a:pt x="199" y="214"/>
                    <a:pt x="220" y="207"/>
                    <a:pt x="238" y="195"/>
                  </a:cubicBezTo>
                  <a:cubicBezTo>
                    <a:pt x="275" y="232"/>
                    <a:pt x="275" y="232"/>
                    <a:pt x="275" y="232"/>
                  </a:cubicBezTo>
                  <a:cubicBezTo>
                    <a:pt x="267" y="243"/>
                    <a:pt x="262" y="257"/>
                    <a:pt x="262" y="273"/>
                  </a:cubicBezTo>
                  <a:cubicBezTo>
                    <a:pt x="262" y="314"/>
                    <a:pt x="296" y="347"/>
                    <a:pt x="337" y="347"/>
                  </a:cubicBezTo>
                  <a:cubicBezTo>
                    <a:pt x="378" y="347"/>
                    <a:pt x="411" y="314"/>
                    <a:pt x="411" y="273"/>
                  </a:cubicBezTo>
                  <a:cubicBezTo>
                    <a:pt x="411" y="231"/>
                    <a:pt x="378" y="198"/>
                    <a:pt x="337" y="198"/>
                  </a:cubicBezTo>
                  <a:close/>
                  <a:moveTo>
                    <a:pt x="134" y="337"/>
                  </a:moveTo>
                  <a:cubicBezTo>
                    <a:pt x="134" y="370"/>
                    <a:pt x="107" y="397"/>
                    <a:pt x="74" y="397"/>
                  </a:cubicBezTo>
                  <a:cubicBezTo>
                    <a:pt x="41" y="397"/>
                    <a:pt x="14" y="370"/>
                    <a:pt x="14" y="337"/>
                  </a:cubicBezTo>
                  <a:cubicBezTo>
                    <a:pt x="14" y="304"/>
                    <a:pt x="41" y="278"/>
                    <a:pt x="74" y="278"/>
                  </a:cubicBezTo>
                  <a:cubicBezTo>
                    <a:pt x="107" y="278"/>
                    <a:pt x="134" y="304"/>
                    <a:pt x="134" y="337"/>
                  </a:cubicBezTo>
                  <a:close/>
                  <a:moveTo>
                    <a:pt x="83" y="107"/>
                  </a:moveTo>
                  <a:cubicBezTo>
                    <a:pt x="83" y="56"/>
                    <a:pt x="125" y="14"/>
                    <a:pt x="176" y="14"/>
                  </a:cubicBezTo>
                  <a:cubicBezTo>
                    <a:pt x="227" y="14"/>
                    <a:pt x="268" y="56"/>
                    <a:pt x="268" y="107"/>
                  </a:cubicBezTo>
                  <a:cubicBezTo>
                    <a:pt x="268" y="158"/>
                    <a:pt x="227" y="200"/>
                    <a:pt x="176" y="200"/>
                  </a:cubicBezTo>
                  <a:cubicBezTo>
                    <a:pt x="125" y="200"/>
                    <a:pt x="83" y="158"/>
                    <a:pt x="83" y="107"/>
                  </a:cubicBezTo>
                  <a:close/>
                  <a:moveTo>
                    <a:pt x="337" y="332"/>
                  </a:moveTo>
                  <a:cubicBezTo>
                    <a:pt x="304" y="332"/>
                    <a:pt x="277" y="306"/>
                    <a:pt x="277" y="273"/>
                  </a:cubicBezTo>
                  <a:cubicBezTo>
                    <a:pt x="277" y="240"/>
                    <a:pt x="304" y="213"/>
                    <a:pt x="337" y="213"/>
                  </a:cubicBezTo>
                  <a:cubicBezTo>
                    <a:pt x="370" y="213"/>
                    <a:pt x="397" y="240"/>
                    <a:pt x="397" y="273"/>
                  </a:cubicBezTo>
                  <a:cubicBezTo>
                    <a:pt x="397" y="306"/>
                    <a:pt x="370" y="332"/>
                    <a:pt x="337" y="3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68571" tIns="34286" rIns="68571" bIns="34286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163561" y="3136168"/>
            <a:ext cx="623040" cy="623040"/>
            <a:chOff x="5722325" y="2492896"/>
            <a:chExt cx="864096" cy="864096"/>
          </a:xfrm>
        </p:grpSpPr>
        <p:sp>
          <p:nvSpPr>
            <p:cNvPr id="20" name="椭圆 19"/>
            <p:cNvSpPr/>
            <p:nvPr/>
          </p:nvSpPr>
          <p:spPr>
            <a:xfrm>
              <a:off x="5722325" y="2492896"/>
              <a:ext cx="864096" cy="864096"/>
            </a:xfrm>
            <a:prstGeom prst="ellipse">
              <a:avLst/>
            </a:prstGeom>
            <a:solidFill>
              <a:srgbClr val="013B6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685800"/>
              <a:endParaRPr lang="zh-CN" altLang="en-US" sz="3000">
                <a:solidFill>
                  <a:prstClr val="white"/>
                </a:solidFill>
              </a:endParaRPr>
            </a:p>
          </p:txBody>
        </p:sp>
        <p:sp>
          <p:nvSpPr>
            <p:cNvPr id="21" name="Freeform 16"/>
            <p:cNvSpPr>
              <a:spLocks noEditPoints="1"/>
            </p:cNvSpPr>
            <p:nvPr/>
          </p:nvSpPr>
          <p:spPr bwMode="auto">
            <a:xfrm>
              <a:off x="5880844" y="2636912"/>
              <a:ext cx="563653" cy="580892"/>
            </a:xfrm>
            <a:custGeom>
              <a:avLst/>
              <a:gdLst>
                <a:gd name="T0" fmla="*/ 46 w 353"/>
                <a:gd name="T1" fmla="*/ 420 h 460"/>
                <a:gd name="T2" fmla="*/ 36 w 353"/>
                <a:gd name="T3" fmla="*/ 254 h 460"/>
                <a:gd name="T4" fmla="*/ 61 w 353"/>
                <a:gd name="T5" fmla="*/ 211 h 460"/>
                <a:gd name="T6" fmla="*/ 107 w 353"/>
                <a:gd name="T7" fmla="*/ 199 h 460"/>
                <a:gd name="T8" fmla="*/ 117 w 353"/>
                <a:gd name="T9" fmla="*/ 239 h 460"/>
                <a:gd name="T10" fmla="*/ 107 w 353"/>
                <a:gd name="T11" fmla="*/ 251 h 460"/>
                <a:gd name="T12" fmla="*/ 75 w 353"/>
                <a:gd name="T13" fmla="*/ 277 h 460"/>
                <a:gd name="T14" fmla="*/ 63 w 353"/>
                <a:gd name="T15" fmla="*/ 420 h 460"/>
                <a:gd name="T16" fmla="*/ 81 w 353"/>
                <a:gd name="T17" fmla="*/ 419 h 460"/>
                <a:gd name="T18" fmla="*/ 279 w 353"/>
                <a:gd name="T19" fmla="*/ 297 h 460"/>
                <a:gd name="T20" fmla="*/ 114 w 353"/>
                <a:gd name="T21" fmla="*/ 129 h 460"/>
                <a:gd name="T22" fmla="*/ 189 w 353"/>
                <a:gd name="T23" fmla="*/ 66 h 460"/>
                <a:gd name="T24" fmla="*/ 230 w 353"/>
                <a:gd name="T25" fmla="*/ 130 h 460"/>
                <a:gd name="T26" fmla="*/ 241 w 353"/>
                <a:gd name="T27" fmla="*/ 36 h 460"/>
                <a:gd name="T28" fmla="*/ 106 w 353"/>
                <a:gd name="T29" fmla="*/ 30 h 460"/>
                <a:gd name="T30" fmla="*/ 114 w 353"/>
                <a:gd name="T31" fmla="*/ 129 h 460"/>
                <a:gd name="T32" fmla="*/ 303 w 353"/>
                <a:gd name="T33" fmla="*/ 438 h 460"/>
                <a:gd name="T34" fmla="*/ 68 w 353"/>
                <a:gd name="T35" fmla="*/ 460 h 460"/>
                <a:gd name="T36" fmla="*/ 317 w 353"/>
                <a:gd name="T37" fmla="*/ 254 h 460"/>
                <a:gd name="T38" fmla="*/ 307 w 353"/>
                <a:gd name="T39" fmla="*/ 420 h 460"/>
                <a:gd name="T40" fmla="*/ 298 w 353"/>
                <a:gd name="T41" fmla="*/ 291 h 460"/>
                <a:gd name="T42" fmla="*/ 234 w 353"/>
                <a:gd name="T43" fmla="*/ 277 h 460"/>
                <a:gd name="T44" fmla="*/ 250 w 353"/>
                <a:gd name="T45" fmla="*/ 250 h 460"/>
                <a:gd name="T46" fmla="*/ 252 w 353"/>
                <a:gd name="T47" fmla="*/ 241 h 460"/>
                <a:gd name="T48" fmla="*/ 293 w 353"/>
                <a:gd name="T49" fmla="*/ 211 h 460"/>
                <a:gd name="T50" fmla="*/ 298 w 353"/>
                <a:gd name="T51" fmla="*/ 214 h 460"/>
                <a:gd name="T52" fmla="*/ 317 w 353"/>
                <a:gd name="T53" fmla="*/ 254 h 460"/>
                <a:gd name="T54" fmla="*/ 243 w 353"/>
                <a:gd name="T55" fmla="*/ 251 h 460"/>
                <a:gd name="T56" fmla="*/ 231 w 353"/>
                <a:gd name="T57" fmla="*/ 233 h 460"/>
                <a:gd name="T58" fmla="*/ 245 w 353"/>
                <a:gd name="T59" fmla="*/ 199 h 460"/>
                <a:gd name="T60" fmla="*/ 218 w 353"/>
                <a:gd name="T61" fmla="*/ 204 h 460"/>
                <a:gd name="T62" fmla="*/ 228 w 353"/>
                <a:gd name="T63" fmla="*/ 277 h 460"/>
                <a:gd name="T64" fmla="*/ 110 w 353"/>
                <a:gd name="T65" fmla="*/ 235 h 460"/>
                <a:gd name="T66" fmla="*/ 127 w 353"/>
                <a:gd name="T67" fmla="*/ 238 h 460"/>
                <a:gd name="T68" fmla="*/ 127 w 353"/>
                <a:gd name="T69" fmla="*/ 277 h 460"/>
                <a:gd name="T70" fmla="*/ 135 w 353"/>
                <a:gd name="T71" fmla="*/ 204 h 460"/>
                <a:gd name="T72" fmla="*/ 111 w 353"/>
                <a:gd name="T73" fmla="*/ 198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53" h="460">
                  <a:moveTo>
                    <a:pt x="63" y="420"/>
                  </a:moveTo>
                  <a:cubicBezTo>
                    <a:pt x="46" y="420"/>
                    <a:pt x="46" y="420"/>
                    <a:pt x="46" y="420"/>
                  </a:cubicBezTo>
                  <a:cubicBezTo>
                    <a:pt x="4" y="420"/>
                    <a:pt x="0" y="394"/>
                    <a:pt x="9" y="358"/>
                  </a:cubicBezTo>
                  <a:cubicBezTo>
                    <a:pt x="36" y="254"/>
                    <a:pt x="36" y="254"/>
                    <a:pt x="36" y="254"/>
                  </a:cubicBezTo>
                  <a:cubicBezTo>
                    <a:pt x="40" y="237"/>
                    <a:pt x="48" y="223"/>
                    <a:pt x="59" y="213"/>
                  </a:cubicBezTo>
                  <a:cubicBezTo>
                    <a:pt x="61" y="211"/>
                    <a:pt x="61" y="211"/>
                    <a:pt x="61" y="211"/>
                  </a:cubicBezTo>
                  <a:cubicBezTo>
                    <a:pt x="63" y="211"/>
                    <a:pt x="63" y="211"/>
                    <a:pt x="63" y="211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4" y="241"/>
                    <a:pt x="104" y="241"/>
                    <a:pt x="104" y="241"/>
                  </a:cubicBezTo>
                  <a:cubicBezTo>
                    <a:pt x="117" y="239"/>
                    <a:pt x="117" y="239"/>
                    <a:pt x="117" y="239"/>
                  </a:cubicBezTo>
                  <a:cubicBezTo>
                    <a:pt x="106" y="250"/>
                    <a:pt x="106" y="250"/>
                    <a:pt x="106" y="250"/>
                  </a:cubicBezTo>
                  <a:cubicBezTo>
                    <a:pt x="107" y="251"/>
                    <a:pt x="107" y="251"/>
                    <a:pt x="107" y="251"/>
                  </a:cubicBezTo>
                  <a:cubicBezTo>
                    <a:pt x="107" y="252"/>
                    <a:pt x="113" y="263"/>
                    <a:pt x="121" y="277"/>
                  </a:cubicBezTo>
                  <a:cubicBezTo>
                    <a:pt x="75" y="277"/>
                    <a:pt x="75" y="277"/>
                    <a:pt x="75" y="277"/>
                  </a:cubicBezTo>
                  <a:cubicBezTo>
                    <a:pt x="63" y="290"/>
                    <a:pt x="63" y="290"/>
                    <a:pt x="63" y="290"/>
                  </a:cubicBezTo>
                  <a:cubicBezTo>
                    <a:pt x="63" y="420"/>
                    <a:pt x="63" y="420"/>
                    <a:pt x="63" y="420"/>
                  </a:cubicBezTo>
                  <a:close/>
                  <a:moveTo>
                    <a:pt x="81" y="297"/>
                  </a:moveTo>
                  <a:cubicBezTo>
                    <a:pt x="81" y="419"/>
                    <a:pt x="81" y="419"/>
                    <a:pt x="81" y="419"/>
                  </a:cubicBezTo>
                  <a:cubicBezTo>
                    <a:pt x="279" y="419"/>
                    <a:pt x="279" y="419"/>
                    <a:pt x="279" y="419"/>
                  </a:cubicBezTo>
                  <a:cubicBezTo>
                    <a:pt x="279" y="297"/>
                    <a:pt x="279" y="297"/>
                    <a:pt x="279" y="297"/>
                  </a:cubicBezTo>
                  <a:cubicBezTo>
                    <a:pt x="81" y="297"/>
                    <a:pt x="81" y="297"/>
                    <a:pt x="81" y="297"/>
                  </a:cubicBezTo>
                  <a:close/>
                  <a:moveTo>
                    <a:pt x="114" y="129"/>
                  </a:moveTo>
                  <a:cubicBezTo>
                    <a:pt x="112" y="104"/>
                    <a:pt x="111" y="93"/>
                    <a:pt x="119" y="68"/>
                  </a:cubicBezTo>
                  <a:cubicBezTo>
                    <a:pt x="134" y="79"/>
                    <a:pt x="172" y="73"/>
                    <a:pt x="189" y="66"/>
                  </a:cubicBezTo>
                  <a:cubicBezTo>
                    <a:pt x="197" y="79"/>
                    <a:pt x="213" y="82"/>
                    <a:pt x="227" y="77"/>
                  </a:cubicBezTo>
                  <a:cubicBezTo>
                    <a:pt x="231" y="98"/>
                    <a:pt x="231" y="101"/>
                    <a:pt x="230" y="130"/>
                  </a:cubicBezTo>
                  <a:cubicBezTo>
                    <a:pt x="230" y="130"/>
                    <a:pt x="247" y="116"/>
                    <a:pt x="249" y="104"/>
                  </a:cubicBezTo>
                  <a:cubicBezTo>
                    <a:pt x="251" y="92"/>
                    <a:pt x="247" y="44"/>
                    <a:pt x="241" y="36"/>
                  </a:cubicBezTo>
                  <a:cubicBezTo>
                    <a:pt x="234" y="19"/>
                    <a:pt x="217" y="8"/>
                    <a:pt x="186" y="12"/>
                  </a:cubicBezTo>
                  <a:cubicBezTo>
                    <a:pt x="156" y="0"/>
                    <a:pt x="120" y="13"/>
                    <a:pt x="106" y="30"/>
                  </a:cubicBezTo>
                  <a:cubicBezTo>
                    <a:pt x="99" y="38"/>
                    <a:pt x="91" y="105"/>
                    <a:pt x="98" y="115"/>
                  </a:cubicBezTo>
                  <a:cubicBezTo>
                    <a:pt x="106" y="125"/>
                    <a:pt x="114" y="129"/>
                    <a:pt x="114" y="129"/>
                  </a:cubicBezTo>
                  <a:close/>
                  <a:moveTo>
                    <a:pt x="56" y="438"/>
                  </a:moveTo>
                  <a:cubicBezTo>
                    <a:pt x="303" y="438"/>
                    <a:pt x="303" y="438"/>
                    <a:pt x="303" y="438"/>
                  </a:cubicBezTo>
                  <a:cubicBezTo>
                    <a:pt x="289" y="460"/>
                    <a:pt x="289" y="460"/>
                    <a:pt x="289" y="460"/>
                  </a:cubicBezTo>
                  <a:cubicBezTo>
                    <a:pt x="68" y="460"/>
                    <a:pt x="68" y="460"/>
                    <a:pt x="68" y="460"/>
                  </a:cubicBezTo>
                  <a:cubicBezTo>
                    <a:pt x="56" y="438"/>
                    <a:pt x="56" y="438"/>
                    <a:pt x="56" y="438"/>
                  </a:cubicBezTo>
                  <a:close/>
                  <a:moveTo>
                    <a:pt x="317" y="254"/>
                  </a:moveTo>
                  <a:cubicBezTo>
                    <a:pt x="344" y="358"/>
                    <a:pt x="344" y="358"/>
                    <a:pt x="344" y="358"/>
                  </a:cubicBezTo>
                  <a:cubicBezTo>
                    <a:pt x="353" y="394"/>
                    <a:pt x="349" y="420"/>
                    <a:pt x="307" y="420"/>
                  </a:cubicBezTo>
                  <a:cubicBezTo>
                    <a:pt x="298" y="420"/>
                    <a:pt x="298" y="420"/>
                    <a:pt x="298" y="420"/>
                  </a:cubicBezTo>
                  <a:cubicBezTo>
                    <a:pt x="298" y="291"/>
                    <a:pt x="298" y="291"/>
                    <a:pt x="298" y="291"/>
                  </a:cubicBezTo>
                  <a:cubicBezTo>
                    <a:pt x="283" y="277"/>
                    <a:pt x="283" y="277"/>
                    <a:pt x="283" y="277"/>
                  </a:cubicBezTo>
                  <a:cubicBezTo>
                    <a:pt x="234" y="277"/>
                    <a:pt x="234" y="277"/>
                    <a:pt x="234" y="277"/>
                  </a:cubicBezTo>
                  <a:cubicBezTo>
                    <a:pt x="243" y="263"/>
                    <a:pt x="249" y="252"/>
                    <a:pt x="249" y="251"/>
                  </a:cubicBezTo>
                  <a:cubicBezTo>
                    <a:pt x="250" y="250"/>
                    <a:pt x="250" y="250"/>
                    <a:pt x="250" y="250"/>
                  </a:cubicBezTo>
                  <a:cubicBezTo>
                    <a:pt x="239" y="239"/>
                    <a:pt x="239" y="239"/>
                    <a:pt x="239" y="239"/>
                  </a:cubicBezTo>
                  <a:cubicBezTo>
                    <a:pt x="252" y="241"/>
                    <a:pt x="252" y="241"/>
                    <a:pt x="252" y="241"/>
                  </a:cubicBezTo>
                  <a:cubicBezTo>
                    <a:pt x="249" y="200"/>
                    <a:pt x="249" y="200"/>
                    <a:pt x="249" y="200"/>
                  </a:cubicBezTo>
                  <a:cubicBezTo>
                    <a:pt x="293" y="211"/>
                    <a:pt x="293" y="211"/>
                    <a:pt x="293" y="211"/>
                  </a:cubicBezTo>
                  <a:cubicBezTo>
                    <a:pt x="296" y="211"/>
                    <a:pt x="296" y="211"/>
                    <a:pt x="296" y="211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307" y="226"/>
                    <a:pt x="313" y="240"/>
                    <a:pt x="316" y="254"/>
                  </a:cubicBezTo>
                  <a:cubicBezTo>
                    <a:pt x="317" y="254"/>
                    <a:pt x="317" y="254"/>
                    <a:pt x="317" y="254"/>
                  </a:cubicBezTo>
                  <a:close/>
                  <a:moveTo>
                    <a:pt x="228" y="277"/>
                  </a:moveTo>
                  <a:cubicBezTo>
                    <a:pt x="235" y="265"/>
                    <a:pt x="240" y="255"/>
                    <a:pt x="243" y="251"/>
                  </a:cubicBezTo>
                  <a:cubicBezTo>
                    <a:pt x="229" y="238"/>
                    <a:pt x="229" y="238"/>
                    <a:pt x="229" y="238"/>
                  </a:cubicBezTo>
                  <a:cubicBezTo>
                    <a:pt x="231" y="233"/>
                    <a:pt x="231" y="233"/>
                    <a:pt x="231" y="233"/>
                  </a:cubicBezTo>
                  <a:cubicBezTo>
                    <a:pt x="246" y="235"/>
                    <a:pt x="246" y="235"/>
                    <a:pt x="246" y="235"/>
                  </a:cubicBezTo>
                  <a:cubicBezTo>
                    <a:pt x="245" y="199"/>
                    <a:pt x="245" y="199"/>
                    <a:pt x="245" y="199"/>
                  </a:cubicBezTo>
                  <a:cubicBezTo>
                    <a:pt x="230" y="195"/>
                    <a:pt x="230" y="195"/>
                    <a:pt x="230" y="195"/>
                  </a:cubicBezTo>
                  <a:cubicBezTo>
                    <a:pt x="218" y="204"/>
                    <a:pt x="218" y="204"/>
                    <a:pt x="218" y="204"/>
                  </a:cubicBezTo>
                  <a:cubicBezTo>
                    <a:pt x="187" y="277"/>
                    <a:pt x="187" y="277"/>
                    <a:pt x="187" y="277"/>
                  </a:cubicBezTo>
                  <a:cubicBezTo>
                    <a:pt x="228" y="277"/>
                    <a:pt x="228" y="277"/>
                    <a:pt x="228" y="277"/>
                  </a:cubicBezTo>
                  <a:close/>
                  <a:moveTo>
                    <a:pt x="111" y="198"/>
                  </a:moveTo>
                  <a:cubicBezTo>
                    <a:pt x="110" y="235"/>
                    <a:pt x="110" y="235"/>
                    <a:pt x="110" y="235"/>
                  </a:cubicBezTo>
                  <a:cubicBezTo>
                    <a:pt x="124" y="233"/>
                    <a:pt x="124" y="233"/>
                    <a:pt x="124" y="233"/>
                  </a:cubicBezTo>
                  <a:cubicBezTo>
                    <a:pt x="127" y="238"/>
                    <a:pt x="127" y="238"/>
                    <a:pt x="127" y="238"/>
                  </a:cubicBezTo>
                  <a:cubicBezTo>
                    <a:pt x="113" y="251"/>
                    <a:pt x="113" y="251"/>
                    <a:pt x="113" y="251"/>
                  </a:cubicBezTo>
                  <a:cubicBezTo>
                    <a:pt x="115" y="255"/>
                    <a:pt x="121" y="265"/>
                    <a:pt x="127" y="277"/>
                  </a:cubicBezTo>
                  <a:cubicBezTo>
                    <a:pt x="170" y="277"/>
                    <a:pt x="170" y="277"/>
                    <a:pt x="170" y="277"/>
                  </a:cubicBezTo>
                  <a:cubicBezTo>
                    <a:pt x="135" y="204"/>
                    <a:pt x="135" y="204"/>
                    <a:pt x="135" y="204"/>
                  </a:cubicBezTo>
                  <a:cubicBezTo>
                    <a:pt x="123" y="195"/>
                    <a:pt x="123" y="195"/>
                    <a:pt x="123" y="195"/>
                  </a:cubicBezTo>
                  <a:lnTo>
                    <a:pt x="111" y="198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163561" y="3952053"/>
            <a:ext cx="623040" cy="623040"/>
            <a:chOff x="7452320" y="2492896"/>
            <a:chExt cx="864096" cy="864096"/>
          </a:xfrm>
        </p:grpSpPr>
        <p:sp>
          <p:nvSpPr>
            <p:cNvPr id="23" name="椭圆 22"/>
            <p:cNvSpPr/>
            <p:nvPr/>
          </p:nvSpPr>
          <p:spPr>
            <a:xfrm>
              <a:off x="7452320" y="2492896"/>
              <a:ext cx="864096" cy="864096"/>
            </a:xfrm>
            <a:prstGeom prst="ellipse">
              <a:avLst/>
            </a:prstGeom>
            <a:solidFill>
              <a:srgbClr val="013B6D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685800"/>
              <a:endParaRPr lang="zh-CN" altLang="en-US" sz="3000">
                <a:solidFill>
                  <a:prstClr val="white"/>
                </a:solidFill>
              </a:endParaRPr>
            </a:p>
          </p:txBody>
        </p:sp>
        <p:sp>
          <p:nvSpPr>
            <p:cNvPr id="24" name="Freeform 16"/>
            <p:cNvSpPr>
              <a:spLocks noEditPoints="1"/>
            </p:cNvSpPr>
            <p:nvPr/>
          </p:nvSpPr>
          <p:spPr bwMode="auto">
            <a:xfrm>
              <a:off x="7596336" y="2611512"/>
              <a:ext cx="586355" cy="648072"/>
            </a:xfrm>
            <a:custGeom>
              <a:avLst/>
              <a:gdLst>
                <a:gd name="T0" fmla="*/ 448 w 1053"/>
                <a:gd name="T1" fmla="*/ 1024 h 1145"/>
                <a:gd name="T2" fmla="*/ 432 w 1053"/>
                <a:gd name="T3" fmla="*/ 1076 h 1145"/>
                <a:gd name="T4" fmla="*/ 447 w 1053"/>
                <a:gd name="T5" fmla="*/ 1101 h 1145"/>
                <a:gd name="T6" fmla="*/ 462 w 1053"/>
                <a:gd name="T7" fmla="*/ 1108 h 1145"/>
                <a:gd name="T8" fmla="*/ 492 w 1053"/>
                <a:gd name="T9" fmla="*/ 1138 h 1145"/>
                <a:gd name="T10" fmla="*/ 523 w 1053"/>
                <a:gd name="T11" fmla="*/ 1145 h 1145"/>
                <a:gd name="T12" fmla="*/ 556 w 1053"/>
                <a:gd name="T13" fmla="*/ 1140 h 1145"/>
                <a:gd name="T14" fmla="*/ 590 w 1053"/>
                <a:gd name="T15" fmla="*/ 1109 h 1145"/>
                <a:gd name="T16" fmla="*/ 597 w 1053"/>
                <a:gd name="T17" fmla="*/ 1107 h 1145"/>
                <a:gd name="T18" fmla="*/ 619 w 1053"/>
                <a:gd name="T19" fmla="*/ 1086 h 1145"/>
                <a:gd name="T20" fmla="*/ 622 w 1053"/>
                <a:gd name="T21" fmla="*/ 1040 h 1145"/>
                <a:gd name="T22" fmla="*/ 527 w 1053"/>
                <a:gd name="T23" fmla="*/ 240 h 1145"/>
                <a:gd name="T24" fmla="*/ 303 w 1053"/>
                <a:gd name="T25" fmla="*/ 705 h 1145"/>
                <a:gd name="T26" fmla="*/ 428 w 1053"/>
                <a:gd name="T27" fmla="*/ 935 h 1145"/>
                <a:gd name="T28" fmla="*/ 437 w 1053"/>
                <a:gd name="T29" fmla="*/ 996 h 1145"/>
                <a:gd name="T30" fmla="*/ 648 w 1053"/>
                <a:gd name="T31" fmla="*/ 964 h 1145"/>
                <a:gd name="T32" fmla="*/ 724 w 1053"/>
                <a:gd name="T33" fmla="*/ 739 h 1145"/>
                <a:gd name="T34" fmla="*/ 807 w 1053"/>
                <a:gd name="T35" fmla="*/ 532 h 1145"/>
                <a:gd name="T36" fmla="*/ 527 w 1053"/>
                <a:gd name="T37" fmla="*/ 240 h 1145"/>
                <a:gd name="T38" fmla="*/ 912 w 1053"/>
                <a:gd name="T39" fmla="*/ 699 h 1145"/>
                <a:gd name="T40" fmla="*/ 868 w 1053"/>
                <a:gd name="T41" fmla="*/ 775 h 1145"/>
                <a:gd name="T42" fmla="*/ 982 w 1053"/>
                <a:gd name="T43" fmla="*/ 790 h 1145"/>
                <a:gd name="T44" fmla="*/ 338 w 1053"/>
                <a:gd name="T45" fmla="*/ 200 h 1145"/>
                <a:gd name="T46" fmla="*/ 323 w 1053"/>
                <a:gd name="T47" fmla="*/ 87 h 1145"/>
                <a:gd name="T48" fmla="*/ 247 w 1053"/>
                <a:gd name="T49" fmla="*/ 130 h 1145"/>
                <a:gd name="T50" fmla="*/ 338 w 1053"/>
                <a:gd name="T51" fmla="*/ 200 h 1145"/>
                <a:gd name="T52" fmla="*/ 730 w 1053"/>
                <a:gd name="T53" fmla="*/ 87 h 1145"/>
                <a:gd name="T54" fmla="*/ 715 w 1053"/>
                <a:gd name="T55" fmla="*/ 200 h 1145"/>
                <a:gd name="T56" fmla="*/ 806 w 1053"/>
                <a:gd name="T57" fmla="*/ 130 h 1145"/>
                <a:gd name="T58" fmla="*/ 1009 w 1053"/>
                <a:gd name="T59" fmla="*/ 483 h 1145"/>
                <a:gd name="T60" fmla="*/ 903 w 1053"/>
                <a:gd name="T61" fmla="*/ 526 h 1145"/>
                <a:gd name="T62" fmla="*/ 1009 w 1053"/>
                <a:gd name="T63" fmla="*/ 570 h 1145"/>
                <a:gd name="T64" fmla="*/ 1009 w 1053"/>
                <a:gd name="T65" fmla="*/ 483 h 1145"/>
                <a:gd name="T66" fmla="*/ 570 w 1053"/>
                <a:gd name="T67" fmla="*/ 106 h 1145"/>
                <a:gd name="T68" fmla="*/ 526 w 1053"/>
                <a:gd name="T69" fmla="*/ 0 h 1145"/>
                <a:gd name="T70" fmla="*/ 483 w 1053"/>
                <a:gd name="T71" fmla="*/ 106 h 1145"/>
                <a:gd name="T72" fmla="*/ 184 w 1053"/>
                <a:gd name="T73" fmla="*/ 278 h 1145"/>
                <a:gd name="T74" fmla="*/ 70 w 1053"/>
                <a:gd name="T75" fmla="*/ 263 h 1145"/>
                <a:gd name="T76" fmla="*/ 140 w 1053"/>
                <a:gd name="T77" fmla="*/ 354 h 1145"/>
                <a:gd name="T78" fmla="*/ 184 w 1053"/>
                <a:gd name="T79" fmla="*/ 278 h 1145"/>
                <a:gd name="T80" fmla="*/ 966 w 1053"/>
                <a:gd name="T81" fmla="*/ 323 h 1145"/>
                <a:gd name="T82" fmla="*/ 923 w 1053"/>
                <a:gd name="T83" fmla="*/ 247 h 1145"/>
                <a:gd name="T84" fmla="*/ 852 w 1053"/>
                <a:gd name="T85" fmla="*/ 338 h 1145"/>
                <a:gd name="T86" fmla="*/ 140 w 1053"/>
                <a:gd name="T87" fmla="*/ 699 h 1145"/>
                <a:gd name="T88" fmla="*/ 70 w 1053"/>
                <a:gd name="T89" fmla="*/ 790 h 1145"/>
                <a:gd name="T90" fmla="*/ 184 w 1053"/>
                <a:gd name="T91" fmla="*/ 775 h 1145"/>
                <a:gd name="T92" fmla="*/ 140 w 1053"/>
                <a:gd name="T93" fmla="*/ 699 h 1145"/>
                <a:gd name="T94" fmla="*/ 106 w 1053"/>
                <a:gd name="T95" fmla="*/ 483 h 1145"/>
                <a:gd name="T96" fmla="*/ 0 w 1053"/>
                <a:gd name="T97" fmla="*/ 526 h 1145"/>
                <a:gd name="T98" fmla="*/ 106 w 1053"/>
                <a:gd name="T99" fmla="*/ 570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53" h="1145">
                  <a:moveTo>
                    <a:pt x="606" y="1024"/>
                  </a:moveTo>
                  <a:lnTo>
                    <a:pt x="448" y="1024"/>
                  </a:lnTo>
                  <a:cubicBezTo>
                    <a:pt x="439" y="1024"/>
                    <a:pt x="432" y="1031"/>
                    <a:pt x="432" y="1040"/>
                  </a:cubicBezTo>
                  <a:lnTo>
                    <a:pt x="432" y="1076"/>
                  </a:lnTo>
                  <a:cubicBezTo>
                    <a:pt x="432" y="1079"/>
                    <a:pt x="433" y="1083"/>
                    <a:pt x="435" y="1086"/>
                  </a:cubicBezTo>
                  <a:lnTo>
                    <a:pt x="447" y="1101"/>
                  </a:lnTo>
                  <a:cubicBezTo>
                    <a:pt x="449" y="1103"/>
                    <a:pt x="452" y="1105"/>
                    <a:pt x="455" y="1106"/>
                  </a:cubicBezTo>
                  <a:cubicBezTo>
                    <a:pt x="457" y="1107"/>
                    <a:pt x="459" y="1107"/>
                    <a:pt x="462" y="1108"/>
                  </a:cubicBezTo>
                  <a:cubicBezTo>
                    <a:pt x="463" y="1108"/>
                    <a:pt x="464" y="1108"/>
                    <a:pt x="465" y="1109"/>
                  </a:cubicBezTo>
                  <a:lnTo>
                    <a:pt x="492" y="1138"/>
                  </a:lnTo>
                  <a:cubicBezTo>
                    <a:pt x="494" y="1139"/>
                    <a:pt x="496" y="1141"/>
                    <a:pt x="498" y="1142"/>
                  </a:cubicBezTo>
                  <a:cubicBezTo>
                    <a:pt x="504" y="1144"/>
                    <a:pt x="513" y="1145"/>
                    <a:pt x="523" y="1145"/>
                  </a:cubicBezTo>
                  <a:lnTo>
                    <a:pt x="525" y="1145"/>
                  </a:lnTo>
                  <a:cubicBezTo>
                    <a:pt x="542" y="1145"/>
                    <a:pt x="551" y="1142"/>
                    <a:pt x="556" y="1140"/>
                  </a:cubicBezTo>
                  <a:cubicBezTo>
                    <a:pt x="558" y="1139"/>
                    <a:pt x="560" y="1138"/>
                    <a:pt x="561" y="1137"/>
                  </a:cubicBezTo>
                  <a:cubicBezTo>
                    <a:pt x="561" y="1137"/>
                    <a:pt x="589" y="1109"/>
                    <a:pt x="590" y="1109"/>
                  </a:cubicBezTo>
                  <a:cubicBezTo>
                    <a:pt x="591" y="1108"/>
                    <a:pt x="592" y="1108"/>
                    <a:pt x="593" y="1108"/>
                  </a:cubicBezTo>
                  <a:cubicBezTo>
                    <a:pt x="595" y="1108"/>
                    <a:pt x="596" y="1108"/>
                    <a:pt x="597" y="1107"/>
                  </a:cubicBezTo>
                  <a:cubicBezTo>
                    <a:pt x="602" y="1107"/>
                    <a:pt x="606" y="1105"/>
                    <a:pt x="609" y="1101"/>
                  </a:cubicBezTo>
                  <a:lnTo>
                    <a:pt x="619" y="1086"/>
                  </a:lnTo>
                  <a:cubicBezTo>
                    <a:pt x="621" y="1083"/>
                    <a:pt x="622" y="1080"/>
                    <a:pt x="622" y="1077"/>
                  </a:cubicBezTo>
                  <a:lnTo>
                    <a:pt x="622" y="1040"/>
                  </a:lnTo>
                  <a:cubicBezTo>
                    <a:pt x="622" y="1031"/>
                    <a:pt x="615" y="1024"/>
                    <a:pt x="606" y="1024"/>
                  </a:cubicBezTo>
                  <a:close/>
                  <a:moveTo>
                    <a:pt x="527" y="240"/>
                  </a:moveTo>
                  <a:cubicBezTo>
                    <a:pt x="373" y="240"/>
                    <a:pt x="248" y="370"/>
                    <a:pt x="247" y="531"/>
                  </a:cubicBezTo>
                  <a:cubicBezTo>
                    <a:pt x="247" y="594"/>
                    <a:pt x="266" y="654"/>
                    <a:pt x="303" y="705"/>
                  </a:cubicBezTo>
                  <a:cubicBezTo>
                    <a:pt x="304" y="707"/>
                    <a:pt x="322" y="730"/>
                    <a:pt x="331" y="740"/>
                  </a:cubicBezTo>
                  <a:cubicBezTo>
                    <a:pt x="396" y="820"/>
                    <a:pt x="428" y="884"/>
                    <a:pt x="428" y="935"/>
                  </a:cubicBezTo>
                  <a:cubicBezTo>
                    <a:pt x="415" y="939"/>
                    <a:pt x="406" y="950"/>
                    <a:pt x="406" y="964"/>
                  </a:cubicBezTo>
                  <a:cubicBezTo>
                    <a:pt x="406" y="982"/>
                    <a:pt x="420" y="996"/>
                    <a:pt x="437" y="996"/>
                  </a:cubicBezTo>
                  <a:lnTo>
                    <a:pt x="617" y="996"/>
                  </a:lnTo>
                  <a:cubicBezTo>
                    <a:pt x="634" y="996"/>
                    <a:pt x="648" y="982"/>
                    <a:pt x="648" y="964"/>
                  </a:cubicBezTo>
                  <a:cubicBezTo>
                    <a:pt x="648" y="954"/>
                    <a:pt x="643" y="944"/>
                    <a:pt x="635" y="939"/>
                  </a:cubicBezTo>
                  <a:cubicBezTo>
                    <a:pt x="634" y="881"/>
                    <a:pt x="663" y="815"/>
                    <a:pt x="724" y="739"/>
                  </a:cubicBezTo>
                  <a:cubicBezTo>
                    <a:pt x="733" y="729"/>
                    <a:pt x="750" y="707"/>
                    <a:pt x="751" y="706"/>
                  </a:cubicBezTo>
                  <a:cubicBezTo>
                    <a:pt x="787" y="655"/>
                    <a:pt x="807" y="595"/>
                    <a:pt x="807" y="532"/>
                  </a:cubicBezTo>
                  <a:cubicBezTo>
                    <a:pt x="807" y="454"/>
                    <a:pt x="778" y="381"/>
                    <a:pt x="726" y="326"/>
                  </a:cubicBezTo>
                  <a:cubicBezTo>
                    <a:pt x="673" y="271"/>
                    <a:pt x="603" y="240"/>
                    <a:pt x="527" y="240"/>
                  </a:cubicBezTo>
                  <a:close/>
                  <a:moveTo>
                    <a:pt x="966" y="730"/>
                  </a:moveTo>
                  <a:lnTo>
                    <a:pt x="912" y="699"/>
                  </a:lnTo>
                  <a:cubicBezTo>
                    <a:pt x="891" y="687"/>
                    <a:pt x="864" y="694"/>
                    <a:pt x="852" y="715"/>
                  </a:cubicBezTo>
                  <a:cubicBezTo>
                    <a:pt x="840" y="736"/>
                    <a:pt x="847" y="762"/>
                    <a:pt x="868" y="775"/>
                  </a:cubicBezTo>
                  <a:lnTo>
                    <a:pt x="923" y="806"/>
                  </a:lnTo>
                  <a:cubicBezTo>
                    <a:pt x="943" y="818"/>
                    <a:pt x="970" y="811"/>
                    <a:pt x="982" y="790"/>
                  </a:cubicBezTo>
                  <a:cubicBezTo>
                    <a:pt x="994" y="769"/>
                    <a:pt x="987" y="742"/>
                    <a:pt x="966" y="730"/>
                  </a:cubicBezTo>
                  <a:close/>
                  <a:moveTo>
                    <a:pt x="338" y="200"/>
                  </a:moveTo>
                  <a:cubicBezTo>
                    <a:pt x="359" y="188"/>
                    <a:pt x="366" y="162"/>
                    <a:pt x="354" y="141"/>
                  </a:cubicBezTo>
                  <a:lnTo>
                    <a:pt x="323" y="87"/>
                  </a:lnTo>
                  <a:cubicBezTo>
                    <a:pt x="311" y="66"/>
                    <a:pt x="284" y="58"/>
                    <a:pt x="263" y="71"/>
                  </a:cubicBezTo>
                  <a:cubicBezTo>
                    <a:pt x="242" y="83"/>
                    <a:pt x="235" y="109"/>
                    <a:pt x="247" y="130"/>
                  </a:cubicBezTo>
                  <a:lnTo>
                    <a:pt x="278" y="184"/>
                  </a:lnTo>
                  <a:cubicBezTo>
                    <a:pt x="290" y="205"/>
                    <a:pt x="317" y="213"/>
                    <a:pt x="338" y="200"/>
                  </a:cubicBezTo>
                  <a:close/>
                  <a:moveTo>
                    <a:pt x="790" y="71"/>
                  </a:moveTo>
                  <a:cubicBezTo>
                    <a:pt x="769" y="58"/>
                    <a:pt x="742" y="66"/>
                    <a:pt x="730" y="87"/>
                  </a:cubicBezTo>
                  <a:lnTo>
                    <a:pt x="699" y="141"/>
                  </a:lnTo>
                  <a:cubicBezTo>
                    <a:pt x="686" y="162"/>
                    <a:pt x="694" y="188"/>
                    <a:pt x="715" y="200"/>
                  </a:cubicBezTo>
                  <a:cubicBezTo>
                    <a:pt x="735" y="213"/>
                    <a:pt x="762" y="205"/>
                    <a:pt x="774" y="184"/>
                  </a:cubicBezTo>
                  <a:lnTo>
                    <a:pt x="806" y="130"/>
                  </a:lnTo>
                  <a:cubicBezTo>
                    <a:pt x="818" y="109"/>
                    <a:pt x="811" y="83"/>
                    <a:pt x="790" y="71"/>
                  </a:cubicBezTo>
                  <a:close/>
                  <a:moveTo>
                    <a:pt x="1009" y="483"/>
                  </a:moveTo>
                  <a:lnTo>
                    <a:pt x="947" y="483"/>
                  </a:lnTo>
                  <a:cubicBezTo>
                    <a:pt x="922" y="483"/>
                    <a:pt x="903" y="502"/>
                    <a:pt x="903" y="526"/>
                  </a:cubicBezTo>
                  <a:cubicBezTo>
                    <a:pt x="903" y="551"/>
                    <a:pt x="922" y="570"/>
                    <a:pt x="947" y="570"/>
                  </a:cubicBezTo>
                  <a:lnTo>
                    <a:pt x="1009" y="570"/>
                  </a:lnTo>
                  <a:cubicBezTo>
                    <a:pt x="1033" y="570"/>
                    <a:pt x="1053" y="551"/>
                    <a:pt x="1053" y="526"/>
                  </a:cubicBezTo>
                  <a:cubicBezTo>
                    <a:pt x="1053" y="502"/>
                    <a:pt x="1033" y="483"/>
                    <a:pt x="1009" y="483"/>
                  </a:cubicBezTo>
                  <a:close/>
                  <a:moveTo>
                    <a:pt x="526" y="150"/>
                  </a:moveTo>
                  <a:cubicBezTo>
                    <a:pt x="550" y="150"/>
                    <a:pt x="570" y="130"/>
                    <a:pt x="570" y="106"/>
                  </a:cubicBezTo>
                  <a:lnTo>
                    <a:pt x="570" y="44"/>
                  </a:lnTo>
                  <a:cubicBezTo>
                    <a:pt x="570" y="20"/>
                    <a:pt x="550" y="0"/>
                    <a:pt x="526" y="0"/>
                  </a:cubicBezTo>
                  <a:cubicBezTo>
                    <a:pt x="502" y="0"/>
                    <a:pt x="483" y="20"/>
                    <a:pt x="483" y="44"/>
                  </a:cubicBezTo>
                  <a:lnTo>
                    <a:pt x="483" y="106"/>
                  </a:lnTo>
                  <a:cubicBezTo>
                    <a:pt x="483" y="130"/>
                    <a:pt x="502" y="150"/>
                    <a:pt x="526" y="150"/>
                  </a:cubicBezTo>
                  <a:close/>
                  <a:moveTo>
                    <a:pt x="184" y="278"/>
                  </a:moveTo>
                  <a:lnTo>
                    <a:pt x="130" y="247"/>
                  </a:lnTo>
                  <a:cubicBezTo>
                    <a:pt x="109" y="235"/>
                    <a:pt x="82" y="242"/>
                    <a:pt x="70" y="263"/>
                  </a:cubicBezTo>
                  <a:cubicBezTo>
                    <a:pt x="58" y="284"/>
                    <a:pt x="65" y="311"/>
                    <a:pt x="86" y="323"/>
                  </a:cubicBezTo>
                  <a:lnTo>
                    <a:pt x="140" y="354"/>
                  </a:lnTo>
                  <a:cubicBezTo>
                    <a:pt x="161" y="366"/>
                    <a:pt x="188" y="359"/>
                    <a:pt x="200" y="338"/>
                  </a:cubicBezTo>
                  <a:cubicBezTo>
                    <a:pt x="212" y="317"/>
                    <a:pt x="205" y="291"/>
                    <a:pt x="184" y="278"/>
                  </a:cubicBezTo>
                  <a:close/>
                  <a:moveTo>
                    <a:pt x="912" y="354"/>
                  </a:moveTo>
                  <a:lnTo>
                    <a:pt x="966" y="323"/>
                  </a:lnTo>
                  <a:cubicBezTo>
                    <a:pt x="987" y="311"/>
                    <a:pt x="994" y="284"/>
                    <a:pt x="982" y="263"/>
                  </a:cubicBezTo>
                  <a:cubicBezTo>
                    <a:pt x="970" y="242"/>
                    <a:pt x="943" y="235"/>
                    <a:pt x="923" y="247"/>
                  </a:cubicBezTo>
                  <a:lnTo>
                    <a:pt x="868" y="278"/>
                  </a:lnTo>
                  <a:cubicBezTo>
                    <a:pt x="847" y="291"/>
                    <a:pt x="840" y="317"/>
                    <a:pt x="852" y="338"/>
                  </a:cubicBezTo>
                  <a:cubicBezTo>
                    <a:pt x="864" y="359"/>
                    <a:pt x="891" y="366"/>
                    <a:pt x="912" y="354"/>
                  </a:cubicBezTo>
                  <a:close/>
                  <a:moveTo>
                    <a:pt x="140" y="699"/>
                  </a:moveTo>
                  <a:lnTo>
                    <a:pt x="86" y="730"/>
                  </a:lnTo>
                  <a:cubicBezTo>
                    <a:pt x="65" y="742"/>
                    <a:pt x="58" y="769"/>
                    <a:pt x="70" y="790"/>
                  </a:cubicBezTo>
                  <a:cubicBezTo>
                    <a:pt x="82" y="811"/>
                    <a:pt x="109" y="818"/>
                    <a:pt x="130" y="806"/>
                  </a:cubicBezTo>
                  <a:lnTo>
                    <a:pt x="184" y="775"/>
                  </a:lnTo>
                  <a:cubicBezTo>
                    <a:pt x="205" y="762"/>
                    <a:pt x="212" y="736"/>
                    <a:pt x="200" y="715"/>
                  </a:cubicBezTo>
                  <a:cubicBezTo>
                    <a:pt x="188" y="694"/>
                    <a:pt x="161" y="687"/>
                    <a:pt x="140" y="699"/>
                  </a:cubicBezTo>
                  <a:close/>
                  <a:moveTo>
                    <a:pt x="150" y="526"/>
                  </a:moveTo>
                  <a:cubicBezTo>
                    <a:pt x="150" y="502"/>
                    <a:pt x="130" y="483"/>
                    <a:pt x="106" y="483"/>
                  </a:cubicBezTo>
                  <a:lnTo>
                    <a:pt x="44" y="483"/>
                  </a:lnTo>
                  <a:cubicBezTo>
                    <a:pt x="19" y="483"/>
                    <a:pt x="0" y="502"/>
                    <a:pt x="0" y="526"/>
                  </a:cubicBezTo>
                  <a:cubicBezTo>
                    <a:pt x="0" y="551"/>
                    <a:pt x="19" y="570"/>
                    <a:pt x="44" y="570"/>
                  </a:cubicBezTo>
                  <a:lnTo>
                    <a:pt x="106" y="570"/>
                  </a:lnTo>
                  <a:cubicBezTo>
                    <a:pt x="130" y="570"/>
                    <a:pt x="150" y="551"/>
                    <a:pt x="150" y="526"/>
                  </a:cubicBez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  <p:bldLst>
      <p:bldP spid="2" grpId="0" animBg="1"/>
      <p:bldP spid="8" grpId="0"/>
      <p:bldP spid="9" grpId="0"/>
      <p:bldP spid="10" grpId="0"/>
      <p:bldP spid="11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3"/>
          <p:cNvSpPr/>
          <p:nvPr/>
        </p:nvSpPr>
        <p:spPr>
          <a:xfrm>
            <a:off x="0" y="1273572"/>
            <a:ext cx="9144000" cy="3744168"/>
          </a:xfrm>
          <a:prstGeom prst="rect">
            <a:avLst/>
          </a:prstGeom>
          <a:solidFill>
            <a:srgbClr val="013B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685800"/>
            <a:endParaRPr lang="en-US" sz="3000" dirty="0">
              <a:solidFill>
                <a:prstClr val="white"/>
              </a:solidFill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792340" y="2349768"/>
            <a:ext cx="3560590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6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THANKS!</a:t>
            </a:r>
            <a:endParaRPr lang="zh-CN" altLang="en-US" sz="60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3B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426302" y="2385690"/>
            <a:ext cx="3383280" cy="645160"/>
          </a:xfrm>
          <a:prstGeom prst="rect">
            <a:avLst/>
          </a:prstGeom>
        </p:spPr>
        <p:txBody>
          <a:bodyPr vert="horz" wrap="none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Freeform 5"/>
          <p:cNvSpPr>
            <a:spLocks noEditPoints="1"/>
          </p:cNvSpPr>
          <p:nvPr/>
        </p:nvSpPr>
        <p:spPr bwMode="auto">
          <a:xfrm>
            <a:off x="1498119" y="1555122"/>
            <a:ext cx="2303462" cy="2306637"/>
          </a:xfrm>
          <a:custGeom>
            <a:avLst/>
            <a:gdLst>
              <a:gd name="T0" fmla="*/ 2192287 w 3543"/>
              <a:gd name="T1" fmla="*/ 1153644 h 3543"/>
              <a:gd name="T2" fmla="*/ 111175 w 3543"/>
              <a:gd name="T3" fmla="*/ 1153644 h 3543"/>
              <a:gd name="T4" fmla="*/ 1151406 w 3543"/>
              <a:gd name="T5" fmla="*/ 0 h 3543"/>
              <a:gd name="T6" fmla="*/ 1151406 w 3543"/>
              <a:gd name="T7" fmla="*/ 2306637 h 3543"/>
              <a:gd name="T8" fmla="*/ 1151406 w 3543"/>
              <a:gd name="T9" fmla="*/ 0 h 3543"/>
              <a:gd name="T10" fmla="*/ 1236575 w 3543"/>
              <a:gd name="T11" fmla="*/ 1578774 h 3543"/>
              <a:gd name="T12" fmla="*/ 1036330 w 3543"/>
              <a:gd name="T13" fmla="*/ 1668617 h 3543"/>
              <a:gd name="T14" fmla="*/ 843888 w 3543"/>
              <a:gd name="T15" fmla="*/ 440755 h 3543"/>
              <a:gd name="T16" fmla="*/ 886147 w 3543"/>
              <a:gd name="T17" fmla="*/ 468749 h 3543"/>
              <a:gd name="T18" fmla="*/ 1169610 w 3543"/>
              <a:gd name="T19" fmla="*/ 399088 h 3543"/>
              <a:gd name="T20" fmla="*/ 799028 w 3543"/>
              <a:gd name="T21" fmla="*/ 450520 h 3543"/>
              <a:gd name="T22" fmla="*/ 878995 w 3543"/>
              <a:gd name="T23" fmla="*/ 529296 h 3543"/>
              <a:gd name="T24" fmla="*/ 862092 w 3543"/>
              <a:gd name="T25" fmla="*/ 1126951 h 3543"/>
              <a:gd name="T26" fmla="*/ 782124 w 3543"/>
              <a:gd name="T27" fmla="*/ 1048826 h 3543"/>
              <a:gd name="T28" fmla="*/ 799028 w 3543"/>
              <a:gd name="T29" fmla="*/ 450520 h 3543"/>
              <a:gd name="T30" fmla="*/ 1098094 w 3543"/>
              <a:gd name="T31" fmla="*/ 654947 h 3543"/>
              <a:gd name="T32" fmla="*/ 1438770 w 3543"/>
              <a:gd name="T33" fmla="*/ 615884 h 3543"/>
              <a:gd name="T34" fmla="*/ 1061036 w 3543"/>
              <a:gd name="T35" fmla="*/ 630858 h 3543"/>
              <a:gd name="T36" fmla="*/ 1079890 w 3543"/>
              <a:gd name="T37" fmla="*/ 681640 h 3543"/>
              <a:gd name="T38" fmla="*/ 1096794 w 3543"/>
              <a:gd name="T39" fmla="*/ 1301430 h 3543"/>
              <a:gd name="T40" fmla="*/ 1016176 w 3543"/>
              <a:gd name="T41" fmla="*/ 1277342 h 3543"/>
              <a:gd name="T42" fmla="*/ 999272 w 3543"/>
              <a:gd name="T43" fmla="*/ 657551 h 3543"/>
              <a:gd name="T44" fmla="*/ 1127351 w 3543"/>
              <a:gd name="T45" fmla="*/ 707030 h 3543"/>
              <a:gd name="T46" fmla="*/ 1533041 w 3543"/>
              <a:gd name="T47" fmla="*/ 707030 h 3543"/>
              <a:gd name="T48" fmla="*/ 1477778 w 3543"/>
              <a:gd name="T49" fmla="*/ 1266925 h 3543"/>
              <a:gd name="T50" fmla="*/ 1127351 w 3543"/>
              <a:gd name="T51" fmla="*/ 707030 h 3543"/>
              <a:gd name="T52" fmla="*/ 1468676 w 3543"/>
              <a:gd name="T53" fmla="*/ 753254 h 3543"/>
              <a:gd name="T54" fmla="*/ 1194966 w 3543"/>
              <a:gd name="T55" fmla="*/ 912759 h 3543"/>
              <a:gd name="T56" fmla="*/ 910202 w 3543"/>
              <a:gd name="T57" fmla="*/ 516275 h 3543"/>
              <a:gd name="T58" fmla="*/ 1315242 w 3543"/>
              <a:gd name="T59" fmla="*/ 516926 h 3543"/>
              <a:gd name="T60" fmla="*/ 983669 w 3543"/>
              <a:gd name="T61" fmla="*/ 573567 h 3543"/>
              <a:gd name="T62" fmla="*/ 951812 w 3543"/>
              <a:gd name="T63" fmla="*/ 1115884 h 3543"/>
              <a:gd name="T64" fmla="*/ 910202 w 3543"/>
              <a:gd name="T65" fmla="*/ 516275 h 3543"/>
              <a:gd name="T66" fmla="*/ 724261 w 3543"/>
              <a:gd name="T67" fmla="*/ 800780 h 3543"/>
              <a:gd name="T68" fmla="*/ 659247 w 3543"/>
              <a:gd name="T69" fmla="*/ 686848 h 3543"/>
              <a:gd name="T70" fmla="*/ 551323 w 3543"/>
              <a:gd name="T71" fmla="*/ 1398435 h 3543"/>
              <a:gd name="T72" fmla="*/ 629990 w 3543"/>
              <a:gd name="T73" fmla="*/ 1501951 h 3543"/>
              <a:gd name="T74" fmla="*/ 436247 w 3543"/>
              <a:gd name="T75" fmla="*/ 1748695 h 3543"/>
              <a:gd name="T76" fmla="*/ 1891270 w 3543"/>
              <a:gd name="T77" fmla="*/ 1654945 h 3543"/>
              <a:gd name="T78" fmla="*/ 1767743 w 3543"/>
              <a:gd name="T79" fmla="*/ 1398435 h 3543"/>
              <a:gd name="T80" fmla="*/ 1660469 w 3543"/>
              <a:gd name="T81" fmla="*/ 686848 h 3543"/>
              <a:gd name="T82" fmla="*/ 1595455 w 3543"/>
              <a:gd name="T83" fmla="*/ 800780 h 3543"/>
              <a:gd name="T84" fmla="*/ 1665020 w 3543"/>
              <a:gd name="T85" fmla="*/ 1414711 h 3543"/>
              <a:gd name="T86" fmla="*/ 654045 w 3543"/>
              <a:gd name="T87" fmla="*/ 800780 h 3543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3543" h="3543">
                <a:moveTo>
                  <a:pt x="1771" y="171"/>
                </a:moveTo>
                <a:cubicBezTo>
                  <a:pt x="2655" y="171"/>
                  <a:pt x="3372" y="888"/>
                  <a:pt x="3372" y="1772"/>
                </a:cubicBezTo>
                <a:cubicBezTo>
                  <a:pt x="3372" y="2655"/>
                  <a:pt x="2655" y="3372"/>
                  <a:pt x="1771" y="3372"/>
                </a:cubicBezTo>
                <a:cubicBezTo>
                  <a:pt x="888" y="3372"/>
                  <a:pt x="171" y="2655"/>
                  <a:pt x="171" y="1772"/>
                </a:cubicBezTo>
                <a:cubicBezTo>
                  <a:pt x="171" y="888"/>
                  <a:pt x="888" y="171"/>
                  <a:pt x="1771" y="171"/>
                </a:cubicBezTo>
                <a:close/>
                <a:moveTo>
                  <a:pt x="1771" y="0"/>
                </a:moveTo>
                <a:cubicBezTo>
                  <a:pt x="2750" y="0"/>
                  <a:pt x="3543" y="793"/>
                  <a:pt x="3543" y="1772"/>
                </a:cubicBezTo>
                <a:cubicBezTo>
                  <a:pt x="3543" y="2750"/>
                  <a:pt x="2750" y="3543"/>
                  <a:pt x="1771" y="3543"/>
                </a:cubicBezTo>
                <a:cubicBezTo>
                  <a:pt x="793" y="3543"/>
                  <a:pt x="0" y="2750"/>
                  <a:pt x="0" y="1772"/>
                </a:cubicBezTo>
                <a:cubicBezTo>
                  <a:pt x="0" y="793"/>
                  <a:pt x="793" y="0"/>
                  <a:pt x="1771" y="0"/>
                </a:cubicBezTo>
                <a:close/>
                <a:moveTo>
                  <a:pt x="1664" y="2425"/>
                </a:moveTo>
                <a:lnTo>
                  <a:pt x="1902" y="2425"/>
                </a:lnTo>
                <a:lnTo>
                  <a:pt x="1985" y="2563"/>
                </a:lnTo>
                <a:lnTo>
                  <a:pt x="1594" y="2563"/>
                </a:lnTo>
                <a:lnTo>
                  <a:pt x="1664" y="2425"/>
                </a:lnTo>
                <a:close/>
                <a:moveTo>
                  <a:pt x="1298" y="677"/>
                </a:moveTo>
                <a:lnTo>
                  <a:pt x="1355" y="713"/>
                </a:lnTo>
                <a:cubicBezTo>
                  <a:pt x="1358" y="715"/>
                  <a:pt x="1361" y="717"/>
                  <a:pt x="1363" y="720"/>
                </a:cubicBezTo>
                <a:lnTo>
                  <a:pt x="1878" y="654"/>
                </a:lnTo>
                <a:cubicBezTo>
                  <a:pt x="1866" y="625"/>
                  <a:pt x="1835" y="608"/>
                  <a:pt x="1799" y="613"/>
                </a:cubicBezTo>
                <a:lnTo>
                  <a:pt x="1298" y="677"/>
                </a:lnTo>
                <a:close/>
                <a:moveTo>
                  <a:pt x="1229" y="692"/>
                </a:moveTo>
                <a:lnTo>
                  <a:pt x="1326" y="755"/>
                </a:lnTo>
                <a:cubicBezTo>
                  <a:pt x="1341" y="764"/>
                  <a:pt x="1352" y="790"/>
                  <a:pt x="1352" y="813"/>
                </a:cubicBezTo>
                <a:lnTo>
                  <a:pt x="1352" y="1706"/>
                </a:lnTo>
                <a:cubicBezTo>
                  <a:pt x="1352" y="1729"/>
                  <a:pt x="1341" y="1740"/>
                  <a:pt x="1326" y="1731"/>
                </a:cubicBezTo>
                <a:lnTo>
                  <a:pt x="1229" y="1669"/>
                </a:lnTo>
                <a:cubicBezTo>
                  <a:pt x="1215" y="1660"/>
                  <a:pt x="1203" y="1634"/>
                  <a:pt x="1203" y="1611"/>
                </a:cubicBezTo>
                <a:lnTo>
                  <a:pt x="1203" y="717"/>
                </a:lnTo>
                <a:cubicBezTo>
                  <a:pt x="1203" y="694"/>
                  <a:pt x="1215" y="683"/>
                  <a:pt x="1229" y="692"/>
                </a:cubicBezTo>
                <a:close/>
                <a:moveTo>
                  <a:pt x="1632" y="969"/>
                </a:moveTo>
                <a:lnTo>
                  <a:pt x="1689" y="1006"/>
                </a:lnTo>
                <a:cubicBezTo>
                  <a:pt x="1692" y="1008"/>
                  <a:pt x="1695" y="1010"/>
                  <a:pt x="1698" y="1012"/>
                </a:cubicBezTo>
                <a:lnTo>
                  <a:pt x="2213" y="946"/>
                </a:lnTo>
                <a:cubicBezTo>
                  <a:pt x="2200" y="918"/>
                  <a:pt x="2169" y="900"/>
                  <a:pt x="2134" y="905"/>
                </a:cubicBezTo>
                <a:lnTo>
                  <a:pt x="1632" y="969"/>
                </a:lnTo>
                <a:close/>
                <a:moveTo>
                  <a:pt x="1563" y="985"/>
                </a:moveTo>
                <a:lnTo>
                  <a:pt x="1661" y="1047"/>
                </a:lnTo>
                <a:cubicBezTo>
                  <a:pt x="1675" y="1056"/>
                  <a:pt x="1687" y="1082"/>
                  <a:pt x="1687" y="1105"/>
                </a:cubicBezTo>
                <a:lnTo>
                  <a:pt x="1687" y="1999"/>
                </a:lnTo>
                <a:cubicBezTo>
                  <a:pt x="1687" y="2022"/>
                  <a:pt x="1675" y="2033"/>
                  <a:pt x="1661" y="2024"/>
                </a:cubicBezTo>
                <a:lnTo>
                  <a:pt x="1563" y="1962"/>
                </a:lnTo>
                <a:cubicBezTo>
                  <a:pt x="1549" y="1952"/>
                  <a:pt x="1537" y="1926"/>
                  <a:pt x="1537" y="1903"/>
                </a:cubicBezTo>
                <a:lnTo>
                  <a:pt x="1537" y="1010"/>
                </a:lnTo>
                <a:cubicBezTo>
                  <a:pt x="1537" y="987"/>
                  <a:pt x="1549" y="976"/>
                  <a:pt x="1563" y="985"/>
                </a:cubicBezTo>
                <a:close/>
                <a:moveTo>
                  <a:pt x="1734" y="1086"/>
                </a:moveTo>
                <a:lnTo>
                  <a:pt x="2273" y="1017"/>
                </a:lnTo>
                <a:cubicBezTo>
                  <a:pt x="2320" y="1011"/>
                  <a:pt x="2358" y="1042"/>
                  <a:pt x="2358" y="1086"/>
                </a:cubicBezTo>
                <a:lnTo>
                  <a:pt x="2358" y="1855"/>
                </a:lnTo>
                <a:cubicBezTo>
                  <a:pt x="2358" y="1899"/>
                  <a:pt x="2320" y="1940"/>
                  <a:pt x="2273" y="1946"/>
                </a:cubicBezTo>
                <a:lnTo>
                  <a:pt x="1734" y="2015"/>
                </a:lnTo>
                <a:lnTo>
                  <a:pt x="1734" y="1086"/>
                </a:lnTo>
                <a:close/>
                <a:moveTo>
                  <a:pt x="1838" y="1211"/>
                </a:moveTo>
                <a:lnTo>
                  <a:pt x="2259" y="1157"/>
                </a:lnTo>
                <a:lnTo>
                  <a:pt x="2259" y="1347"/>
                </a:lnTo>
                <a:lnTo>
                  <a:pt x="1838" y="1402"/>
                </a:lnTo>
                <a:lnTo>
                  <a:pt x="1838" y="1211"/>
                </a:lnTo>
                <a:close/>
                <a:moveTo>
                  <a:pt x="1400" y="793"/>
                </a:moveTo>
                <a:lnTo>
                  <a:pt x="1939" y="724"/>
                </a:lnTo>
                <a:cubicBezTo>
                  <a:pt x="1985" y="718"/>
                  <a:pt x="2023" y="749"/>
                  <a:pt x="2023" y="794"/>
                </a:cubicBezTo>
                <a:lnTo>
                  <a:pt x="2023" y="816"/>
                </a:lnTo>
                <a:lnTo>
                  <a:pt x="1513" y="881"/>
                </a:lnTo>
                <a:cubicBezTo>
                  <a:pt x="1477" y="891"/>
                  <a:pt x="1462" y="915"/>
                  <a:pt x="1464" y="963"/>
                </a:cubicBezTo>
                <a:lnTo>
                  <a:pt x="1464" y="1714"/>
                </a:lnTo>
                <a:lnTo>
                  <a:pt x="1400" y="1723"/>
                </a:lnTo>
                <a:lnTo>
                  <a:pt x="1400" y="793"/>
                </a:lnTo>
                <a:close/>
                <a:moveTo>
                  <a:pt x="1006" y="1230"/>
                </a:moveTo>
                <a:lnTo>
                  <a:pt x="1114" y="1230"/>
                </a:lnTo>
                <a:lnTo>
                  <a:pt x="1114" y="1055"/>
                </a:lnTo>
                <a:lnTo>
                  <a:pt x="1014" y="1055"/>
                </a:lnTo>
                <a:cubicBezTo>
                  <a:pt x="923" y="1055"/>
                  <a:pt x="848" y="1130"/>
                  <a:pt x="848" y="1221"/>
                </a:cubicBezTo>
                <a:lnTo>
                  <a:pt x="848" y="2148"/>
                </a:lnTo>
                <a:cubicBezTo>
                  <a:pt x="848" y="2223"/>
                  <a:pt x="899" y="2287"/>
                  <a:pt x="969" y="2307"/>
                </a:cubicBezTo>
                <a:lnTo>
                  <a:pt x="671" y="2542"/>
                </a:lnTo>
                <a:lnTo>
                  <a:pt x="671" y="2686"/>
                </a:lnTo>
                <a:lnTo>
                  <a:pt x="2909" y="2686"/>
                </a:lnTo>
                <a:lnTo>
                  <a:pt x="2909" y="2542"/>
                </a:lnTo>
                <a:lnTo>
                  <a:pt x="2589" y="2309"/>
                </a:lnTo>
                <a:cubicBezTo>
                  <a:pt x="2663" y="2293"/>
                  <a:pt x="2719" y="2226"/>
                  <a:pt x="2719" y="2148"/>
                </a:cubicBezTo>
                <a:lnTo>
                  <a:pt x="2719" y="1221"/>
                </a:lnTo>
                <a:cubicBezTo>
                  <a:pt x="2719" y="1130"/>
                  <a:pt x="2645" y="1055"/>
                  <a:pt x="2554" y="1055"/>
                </a:cubicBezTo>
                <a:lnTo>
                  <a:pt x="2454" y="1055"/>
                </a:lnTo>
                <a:lnTo>
                  <a:pt x="2454" y="1230"/>
                </a:lnTo>
                <a:lnTo>
                  <a:pt x="2561" y="1230"/>
                </a:lnTo>
                <a:lnTo>
                  <a:pt x="2561" y="2173"/>
                </a:lnTo>
                <a:lnTo>
                  <a:pt x="1006" y="2173"/>
                </a:lnTo>
                <a:lnTo>
                  <a:pt x="1006" y="12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  <p:bldLst>
      <p:bldP spid="4" grpId="0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选题背景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  <p:sp>
        <p:nvSpPr>
          <p:cNvPr id="11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3779912" y="1368030"/>
            <a:ext cx="2041959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  <a:defRPr/>
            </a:pPr>
            <a:r>
              <a:rPr lang="zh-CN" altLang="en-US" sz="2000" b="1" dirty="0">
                <a:solidFill>
                  <a:srgbClr val="013B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实际需求</a:t>
            </a:r>
            <a:endParaRPr lang="zh-CN" altLang="en-US" sz="2000" b="1" dirty="0">
              <a:solidFill>
                <a:srgbClr val="013B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0"/>
          <p:cNvSpPr txBox="1"/>
          <p:nvPr/>
        </p:nvSpPr>
        <p:spPr>
          <a:xfrm>
            <a:off x="3779912" y="1768140"/>
            <a:ext cx="4824536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年上半年，新冠病毒开始肆虐全球，截止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月已感染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3800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万人，这是一次全球的大流行病，中国政府从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月起就号召全民戴上口罩预防疾病，规定在各个人流量大的公共场合只有佩戴口罩才能出入，因此这需要对民众口罩佩戴进行检测。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1"/>
          <p:cNvSpPr txBox="1"/>
          <p:nvPr/>
        </p:nvSpPr>
        <p:spPr>
          <a:xfrm>
            <a:off x="883144" y="3670505"/>
            <a:ext cx="460851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在需求的驱动下，很多公司以及技术爱好者开始了对于口罩识别算法的研究，其中包括百度、腾讯优图、滴滴出行等，网络上也涌现了一批技术爱好者的研究心得体会。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13" descr="FD1DDF730CE4456e89755B07FE1653D0# #Rectangle 13"/>
          <p:cNvSpPr>
            <a:spLocks noChangeArrowheads="1"/>
          </p:cNvSpPr>
          <p:nvPr/>
        </p:nvSpPr>
        <p:spPr bwMode="auto">
          <a:xfrm>
            <a:off x="3763464" y="3270395"/>
            <a:ext cx="172819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  <a:buNone/>
              <a:defRPr/>
            </a:pPr>
            <a:r>
              <a:rPr lang="zh-CN" altLang="en-US" sz="2000" b="1" dirty="0">
                <a:solidFill>
                  <a:srgbClr val="013B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研发现状</a:t>
            </a:r>
            <a:endParaRPr lang="zh-CN" altLang="en-US" sz="2000" b="1" dirty="0">
              <a:solidFill>
                <a:srgbClr val="013B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960" y="1323340"/>
            <a:ext cx="1880235" cy="187515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910" y="2958465"/>
            <a:ext cx="1569720" cy="1633855"/>
          </a:xfrm>
          <a:prstGeom prst="rect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研究意义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  <p:sp>
        <p:nvSpPr>
          <p:cNvPr id="35" name="等腰三角形 34"/>
          <p:cNvSpPr/>
          <p:nvPr/>
        </p:nvSpPr>
        <p:spPr>
          <a:xfrm>
            <a:off x="3779094" y="2177655"/>
            <a:ext cx="1728192" cy="1489820"/>
          </a:xfrm>
          <a:prstGeom prst="triangle">
            <a:avLst/>
          </a:prstGeom>
          <a:solidFill>
            <a:srgbClr val="013B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等腰三角形 35"/>
          <p:cNvSpPr/>
          <p:nvPr/>
        </p:nvSpPr>
        <p:spPr>
          <a:xfrm>
            <a:off x="2914998" y="3667475"/>
            <a:ext cx="1728192" cy="1489820"/>
          </a:xfrm>
          <a:prstGeom prst="triangle">
            <a:avLst/>
          </a:prstGeom>
          <a:solidFill>
            <a:srgbClr val="013B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等腰三角形 36"/>
          <p:cNvSpPr/>
          <p:nvPr/>
        </p:nvSpPr>
        <p:spPr>
          <a:xfrm>
            <a:off x="4641368" y="3667475"/>
            <a:ext cx="1728192" cy="1489820"/>
          </a:xfrm>
          <a:prstGeom prst="triangle">
            <a:avLst/>
          </a:prstGeom>
          <a:solidFill>
            <a:srgbClr val="013B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 flipH="1">
            <a:off x="3191600" y="1350457"/>
            <a:ext cx="3107870" cy="1089660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在人流量大的公共场合，可以有效监督民众佩戴口罩，减小人们感染病毒的风险。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 flipH="1">
            <a:off x="263585" y="3667839"/>
            <a:ext cx="2790076" cy="1089660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p>
            <a:pPr>
              <a:lnSpc>
                <a:spcPct val="150000"/>
              </a:lnSpc>
            </a:pP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实现监管民众是否佩戴口罩的自动化检测，可以极大程度地减少人力成本。</a:t>
            </a:r>
            <a:endParaRPr 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 flipH="1">
            <a:off x="6299374" y="3680726"/>
            <a:ext cx="2790076" cy="1412875"/>
          </a:xfrm>
          <a:prstGeom prst="rect">
            <a:avLst/>
          </a:prstGeom>
          <a:effectLst/>
        </p:spPr>
        <p:txBody>
          <a:bodyPr wrap="square" lIns="121893" tIns="60946" rIns="121893" bIns="60946">
            <a:spAutoFit/>
          </a:bodyPr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人流量大时，人力监管总会出现疏漏，利用机器可以同时进行多人口罩佩戴检测，有利于控制病毒传播。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258400" y="2440398"/>
            <a:ext cx="70083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6600" dirty="0" smtClean="0">
                <a:solidFill>
                  <a:schemeClr val="bg1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1</a:t>
            </a:r>
            <a:endParaRPr lang="zh-CN" altLang="en-US" sz="6600" dirty="0">
              <a:solidFill>
                <a:schemeClr val="bg1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428677" y="4049299"/>
            <a:ext cx="73289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6600" dirty="0" smtClean="0">
                <a:solidFill>
                  <a:schemeClr val="bg1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2</a:t>
            </a:r>
            <a:endParaRPr lang="zh-CN" altLang="en-US" sz="6600" dirty="0">
              <a:solidFill>
                <a:schemeClr val="bg1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140839" y="4049299"/>
            <a:ext cx="73289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6600" dirty="0" smtClean="0">
                <a:solidFill>
                  <a:schemeClr val="bg1"/>
                </a:solidFill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3</a:t>
            </a:r>
            <a:endParaRPr lang="zh-CN" altLang="en-US" sz="6600" dirty="0">
              <a:solidFill>
                <a:schemeClr val="bg1"/>
              </a:solidFill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3B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135755" y="2677160"/>
            <a:ext cx="4162425" cy="64516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相关知识简述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8"/>
          <p:cNvSpPr>
            <a:spLocks noEditPoints="1"/>
          </p:cNvSpPr>
          <p:nvPr/>
        </p:nvSpPr>
        <p:spPr bwMode="auto">
          <a:xfrm>
            <a:off x="1331640" y="1845419"/>
            <a:ext cx="2303462" cy="2308225"/>
          </a:xfrm>
          <a:custGeom>
            <a:avLst/>
            <a:gdLst>
              <a:gd name="T0" fmla="*/ 2192287 w 3543"/>
              <a:gd name="T1" fmla="*/ 1154113 h 3544"/>
              <a:gd name="T2" fmla="*/ 111175 w 3543"/>
              <a:gd name="T3" fmla="*/ 1154113 h 3544"/>
              <a:gd name="T4" fmla="*/ 1152056 w 3543"/>
              <a:gd name="T5" fmla="*/ 0 h 3544"/>
              <a:gd name="T6" fmla="*/ 1152056 w 3543"/>
              <a:gd name="T7" fmla="*/ 2308225 h 3544"/>
              <a:gd name="T8" fmla="*/ 1152056 w 3543"/>
              <a:gd name="T9" fmla="*/ 0 h 3544"/>
              <a:gd name="T10" fmla="*/ 667048 w 3543"/>
              <a:gd name="T11" fmla="*/ 636325 h 3544"/>
              <a:gd name="T12" fmla="*/ 667048 w 3543"/>
              <a:gd name="T13" fmla="*/ 1229664 h 3544"/>
              <a:gd name="T14" fmla="*/ 1258680 w 3543"/>
              <a:gd name="T15" fmla="*/ 1229664 h 3544"/>
              <a:gd name="T16" fmla="*/ 962864 w 3543"/>
              <a:gd name="T17" fmla="*/ 513228 h 3544"/>
              <a:gd name="T18" fmla="*/ 598783 w 3543"/>
              <a:gd name="T19" fmla="*/ 1297400 h 3544"/>
              <a:gd name="T20" fmla="*/ 598783 w 3543"/>
              <a:gd name="T21" fmla="*/ 568589 h 3544"/>
              <a:gd name="T22" fmla="*/ 1326945 w 3543"/>
              <a:gd name="T23" fmla="*/ 568589 h 3544"/>
              <a:gd name="T24" fmla="*/ 962864 w 3543"/>
              <a:gd name="T25" fmla="*/ 1448502 h 3544"/>
              <a:gd name="T26" fmla="*/ 1409513 w 3543"/>
              <a:gd name="T27" fmla="*/ 1298051 h 3544"/>
              <a:gd name="T28" fmla="*/ 1261930 w 3543"/>
              <a:gd name="T29" fmla="*/ 1380115 h 3544"/>
              <a:gd name="T30" fmla="*/ 1258680 w 3543"/>
              <a:gd name="T31" fmla="*/ 1311728 h 3544"/>
              <a:gd name="T32" fmla="*/ 1406263 w 3543"/>
              <a:gd name="T33" fmla="*/ 1229664 h 3544"/>
              <a:gd name="T34" fmla="*/ 1516137 w 3543"/>
              <a:gd name="T35" fmla="*/ 1371648 h 3544"/>
              <a:gd name="T36" fmla="*/ 1401061 w 3543"/>
              <a:gd name="T37" fmla="*/ 1486929 h 3544"/>
              <a:gd name="T38" fmla="*/ 1516137 w 3543"/>
              <a:gd name="T39" fmla="*/ 1371648 h 3544"/>
              <a:gd name="T40" fmla="*/ 1837959 w 3543"/>
              <a:gd name="T41" fmla="*/ 1743544 h 3544"/>
              <a:gd name="T42" fmla="*/ 1709230 w 3543"/>
              <a:gd name="T43" fmla="*/ 1812582 h 3544"/>
              <a:gd name="T44" fmla="*/ 1515487 w 3543"/>
              <a:gd name="T45" fmla="*/ 1552711 h 3544"/>
              <a:gd name="T46" fmla="*/ 1643565 w 3543"/>
              <a:gd name="T47" fmla="*/ 1483673 h 3544"/>
              <a:gd name="T48" fmla="*/ 962864 w 3543"/>
              <a:gd name="T49" fmla="*/ 623950 h 3544"/>
              <a:gd name="T50" fmla="*/ 654045 w 3543"/>
              <a:gd name="T51" fmla="*/ 933320 h 3544"/>
              <a:gd name="T52" fmla="*/ 962864 w 3543"/>
              <a:gd name="T53" fmla="*/ 1242039 h 3544"/>
              <a:gd name="T54" fmla="*/ 1181313 w 3543"/>
              <a:gd name="T55" fmla="*/ 714482 h 3544"/>
              <a:gd name="T56" fmla="*/ 962864 w 3543"/>
              <a:gd name="T57" fmla="*/ 1306518 h 3544"/>
              <a:gd name="T58" fmla="*/ 590331 w 3543"/>
              <a:gd name="T59" fmla="*/ 933320 h 3544"/>
              <a:gd name="T60" fmla="*/ 962864 w 3543"/>
              <a:gd name="T61" fmla="*/ 559471 h 3544"/>
              <a:gd name="T62" fmla="*/ 1226173 w 3543"/>
              <a:gd name="T63" fmla="*/ 1197099 h 3544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3543" h="3544">
                <a:moveTo>
                  <a:pt x="1772" y="172"/>
                </a:moveTo>
                <a:cubicBezTo>
                  <a:pt x="2655" y="172"/>
                  <a:pt x="3372" y="888"/>
                  <a:pt x="3372" y="1772"/>
                </a:cubicBezTo>
                <a:cubicBezTo>
                  <a:pt x="3372" y="2655"/>
                  <a:pt x="2655" y="3372"/>
                  <a:pt x="1772" y="3372"/>
                </a:cubicBezTo>
                <a:cubicBezTo>
                  <a:pt x="888" y="3372"/>
                  <a:pt x="171" y="2655"/>
                  <a:pt x="171" y="1772"/>
                </a:cubicBezTo>
                <a:cubicBezTo>
                  <a:pt x="171" y="888"/>
                  <a:pt x="888" y="172"/>
                  <a:pt x="1772" y="172"/>
                </a:cubicBezTo>
                <a:close/>
                <a:moveTo>
                  <a:pt x="1772" y="0"/>
                </a:moveTo>
                <a:cubicBezTo>
                  <a:pt x="2750" y="0"/>
                  <a:pt x="3543" y="793"/>
                  <a:pt x="3543" y="1772"/>
                </a:cubicBezTo>
                <a:cubicBezTo>
                  <a:pt x="3543" y="2750"/>
                  <a:pt x="2750" y="3544"/>
                  <a:pt x="1772" y="3544"/>
                </a:cubicBezTo>
                <a:cubicBezTo>
                  <a:pt x="793" y="3544"/>
                  <a:pt x="0" y="2750"/>
                  <a:pt x="0" y="1772"/>
                </a:cubicBezTo>
                <a:cubicBezTo>
                  <a:pt x="0" y="793"/>
                  <a:pt x="793" y="0"/>
                  <a:pt x="1772" y="0"/>
                </a:cubicBezTo>
                <a:close/>
                <a:moveTo>
                  <a:pt x="1481" y="788"/>
                </a:moveTo>
                <a:cubicBezTo>
                  <a:pt x="1309" y="788"/>
                  <a:pt x="1147" y="855"/>
                  <a:pt x="1026" y="977"/>
                </a:cubicBezTo>
                <a:cubicBezTo>
                  <a:pt x="904" y="1099"/>
                  <a:pt x="837" y="1260"/>
                  <a:pt x="837" y="1433"/>
                </a:cubicBezTo>
                <a:cubicBezTo>
                  <a:pt x="837" y="1605"/>
                  <a:pt x="904" y="1766"/>
                  <a:pt x="1026" y="1888"/>
                </a:cubicBezTo>
                <a:cubicBezTo>
                  <a:pt x="1147" y="2010"/>
                  <a:pt x="1309" y="2077"/>
                  <a:pt x="1481" y="2077"/>
                </a:cubicBezTo>
                <a:cubicBezTo>
                  <a:pt x="1653" y="2077"/>
                  <a:pt x="1815" y="2010"/>
                  <a:pt x="1936" y="1888"/>
                </a:cubicBezTo>
                <a:cubicBezTo>
                  <a:pt x="2188" y="1637"/>
                  <a:pt x="2188" y="1228"/>
                  <a:pt x="1936" y="977"/>
                </a:cubicBezTo>
                <a:cubicBezTo>
                  <a:pt x="1815" y="855"/>
                  <a:pt x="1653" y="788"/>
                  <a:pt x="1481" y="788"/>
                </a:cubicBezTo>
                <a:close/>
                <a:moveTo>
                  <a:pt x="1481" y="2224"/>
                </a:moveTo>
                <a:cubicBezTo>
                  <a:pt x="1270" y="2224"/>
                  <a:pt x="1071" y="2142"/>
                  <a:pt x="921" y="1992"/>
                </a:cubicBezTo>
                <a:cubicBezTo>
                  <a:pt x="772" y="1843"/>
                  <a:pt x="690" y="1644"/>
                  <a:pt x="690" y="1433"/>
                </a:cubicBezTo>
                <a:cubicBezTo>
                  <a:pt x="690" y="1221"/>
                  <a:pt x="772" y="1022"/>
                  <a:pt x="921" y="873"/>
                </a:cubicBezTo>
                <a:cubicBezTo>
                  <a:pt x="1071" y="724"/>
                  <a:pt x="1270" y="641"/>
                  <a:pt x="1481" y="641"/>
                </a:cubicBezTo>
                <a:cubicBezTo>
                  <a:pt x="1692" y="641"/>
                  <a:pt x="1891" y="724"/>
                  <a:pt x="2041" y="873"/>
                </a:cubicBezTo>
                <a:cubicBezTo>
                  <a:pt x="2349" y="1182"/>
                  <a:pt x="2349" y="1684"/>
                  <a:pt x="2041" y="1992"/>
                </a:cubicBezTo>
                <a:cubicBezTo>
                  <a:pt x="1891" y="2142"/>
                  <a:pt x="1692" y="2224"/>
                  <a:pt x="1481" y="2224"/>
                </a:cubicBezTo>
                <a:close/>
                <a:moveTo>
                  <a:pt x="2168" y="1892"/>
                </a:moveTo>
                <a:cubicBezTo>
                  <a:pt x="2196" y="1920"/>
                  <a:pt x="2196" y="1965"/>
                  <a:pt x="2168" y="1993"/>
                </a:cubicBezTo>
                <a:lnTo>
                  <a:pt x="2041" y="2119"/>
                </a:lnTo>
                <a:cubicBezTo>
                  <a:pt x="2014" y="2147"/>
                  <a:pt x="1968" y="2147"/>
                  <a:pt x="1941" y="2119"/>
                </a:cubicBezTo>
                <a:lnTo>
                  <a:pt x="1936" y="2115"/>
                </a:lnTo>
                <a:cubicBezTo>
                  <a:pt x="1909" y="2087"/>
                  <a:pt x="1909" y="2042"/>
                  <a:pt x="1936" y="2014"/>
                </a:cubicBezTo>
                <a:lnTo>
                  <a:pt x="2063" y="1888"/>
                </a:lnTo>
                <a:cubicBezTo>
                  <a:pt x="2090" y="1860"/>
                  <a:pt x="2136" y="1860"/>
                  <a:pt x="2163" y="1888"/>
                </a:cubicBezTo>
                <a:lnTo>
                  <a:pt x="2168" y="1892"/>
                </a:lnTo>
                <a:close/>
                <a:moveTo>
                  <a:pt x="2332" y="2106"/>
                </a:moveTo>
                <a:cubicBezTo>
                  <a:pt x="2381" y="2155"/>
                  <a:pt x="2381" y="2234"/>
                  <a:pt x="2332" y="2283"/>
                </a:cubicBezTo>
                <a:cubicBezTo>
                  <a:pt x="2283" y="2332"/>
                  <a:pt x="2204" y="2332"/>
                  <a:pt x="2155" y="2283"/>
                </a:cubicBezTo>
                <a:cubicBezTo>
                  <a:pt x="2106" y="2234"/>
                  <a:pt x="2106" y="2155"/>
                  <a:pt x="2155" y="2106"/>
                </a:cubicBezTo>
                <a:cubicBezTo>
                  <a:pt x="2204" y="2057"/>
                  <a:pt x="2283" y="2057"/>
                  <a:pt x="2332" y="2106"/>
                </a:cubicBezTo>
                <a:close/>
                <a:moveTo>
                  <a:pt x="2831" y="2581"/>
                </a:moveTo>
                <a:cubicBezTo>
                  <a:pt x="2856" y="2606"/>
                  <a:pt x="2854" y="2649"/>
                  <a:pt x="2827" y="2677"/>
                </a:cubicBezTo>
                <a:lnTo>
                  <a:pt x="2725" y="2778"/>
                </a:lnTo>
                <a:cubicBezTo>
                  <a:pt x="2697" y="2806"/>
                  <a:pt x="2654" y="2808"/>
                  <a:pt x="2629" y="2783"/>
                </a:cubicBezTo>
                <a:lnTo>
                  <a:pt x="2326" y="2480"/>
                </a:lnTo>
                <a:cubicBezTo>
                  <a:pt x="2301" y="2455"/>
                  <a:pt x="2303" y="2412"/>
                  <a:pt x="2331" y="2384"/>
                </a:cubicBezTo>
                <a:lnTo>
                  <a:pt x="2433" y="2283"/>
                </a:lnTo>
                <a:cubicBezTo>
                  <a:pt x="2460" y="2255"/>
                  <a:pt x="2503" y="2253"/>
                  <a:pt x="2528" y="2278"/>
                </a:cubicBezTo>
                <a:lnTo>
                  <a:pt x="2831" y="2581"/>
                </a:lnTo>
                <a:close/>
                <a:moveTo>
                  <a:pt x="1481" y="958"/>
                </a:moveTo>
                <a:cubicBezTo>
                  <a:pt x="1354" y="958"/>
                  <a:pt x="1235" y="1007"/>
                  <a:pt x="1145" y="1097"/>
                </a:cubicBezTo>
                <a:cubicBezTo>
                  <a:pt x="1056" y="1186"/>
                  <a:pt x="1006" y="1306"/>
                  <a:pt x="1006" y="1433"/>
                </a:cubicBezTo>
                <a:cubicBezTo>
                  <a:pt x="1006" y="1559"/>
                  <a:pt x="1056" y="1679"/>
                  <a:pt x="1145" y="1768"/>
                </a:cubicBezTo>
                <a:cubicBezTo>
                  <a:pt x="1235" y="1858"/>
                  <a:pt x="1354" y="1907"/>
                  <a:pt x="1481" y="1907"/>
                </a:cubicBezTo>
                <a:cubicBezTo>
                  <a:pt x="1608" y="1907"/>
                  <a:pt x="1727" y="1858"/>
                  <a:pt x="1817" y="1768"/>
                </a:cubicBezTo>
                <a:cubicBezTo>
                  <a:pt x="2002" y="1583"/>
                  <a:pt x="2002" y="1282"/>
                  <a:pt x="1817" y="1097"/>
                </a:cubicBezTo>
                <a:cubicBezTo>
                  <a:pt x="1727" y="1007"/>
                  <a:pt x="1608" y="958"/>
                  <a:pt x="1481" y="958"/>
                </a:cubicBezTo>
                <a:close/>
                <a:moveTo>
                  <a:pt x="1481" y="2006"/>
                </a:moveTo>
                <a:cubicBezTo>
                  <a:pt x="1328" y="2006"/>
                  <a:pt x="1184" y="1946"/>
                  <a:pt x="1076" y="1838"/>
                </a:cubicBezTo>
                <a:cubicBezTo>
                  <a:pt x="968" y="1730"/>
                  <a:pt x="908" y="1586"/>
                  <a:pt x="908" y="1433"/>
                </a:cubicBezTo>
                <a:cubicBezTo>
                  <a:pt x="908" y="1279"/>
                  <a:pt x="968" y="1136"/>
                  <a:pt x="1076" y="1027"/>
                </a:cubicBezTo>
                <a:cubicBezTo>
                  <a:pt x="1184" y="919"/>
                  <a:pt x="1328" y="859"/>
                  <a:pt x="1481" y="859"/>
                </a:cubicBezTo>
                <a:cubicBezTo>
                  <a:pt x="1634" y="859"/>
                  <a:pt x="1778" y="919"/>
                  <a:pt x="1886" y="1027"/>
                </a:cubicBezTo>
                <a:cubicBezTo>
                  <a:pt x="2110" y="1251"/>
                  <a:pt x="2110" y="1614"/>
                  <a:pt x="1886" y="1838"/>
                </a:cubicBezTo>
                <a:cubicBezTo>
                  <a:pt x="1778" y="1946"/>
                  <a:pt x="1634" y="2006"/>
                  <a:pt x="1481" y="20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  <p:bldLst>
      <p:bldP spid="4" grpId="0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YOLO v3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315335" y="4855845"/>
            <a:ext cx="20478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S*S*(B*</a:t>
            </a:r>
            <a:r>
              <a:rPr lang="en-US" altLang="zh-CN" sz="2400" b="1"/>
              <a:t>5</a:t>
            </a:r>
            <a:r>
              <a:rPr lang="zh-CN" altLang="en-US" sz="2400" b="1"/>
              <a:t>+C)</a:t>
            </a:r>
            <a:endParaRPr lang="zh-CN" altLang="en-US" sz="2400" b="1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" y="1301115"/>
            <a:ext cx="3150235" cy="32505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0275" y="1301115"/>
            <a:ext cx="5581650" cy="335470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382645" y="4302760"/>
            <a:ext cx="76327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SxS</a:t>
            </a:r>
            <a:endParaRPr lang="en-US" altLang="zh-CN" sz="1400"/>
          </a:p>
        </p:txBody>
      </p:sp>
      <p:sp>
        <p:nvSpPr>
          <p:cNvPr id="9" name="文本框 8"/>
          <p:cNvSpPr txBox="1"/>
          <p:nvPr/>
        </p:nvSpPr>
        <p:spPr>
          <a:xfrm>
            <a:off x="6047105" y="3699510"/>
            <a:ext cx="61658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/>
              <a:t>C=20</a:t>
            </a:r>
            <a:endParaRPr lang="en-US" altLang="zh-CN" sz="1600"/>
          </a:p>
        </p:txBody>
      </p:sp>
      <p:sp>
        <p:nvSpPr>
          <p:cNvPr id="10" name="文本框 9"/>
          <p:cNvSpPr txBox="1"/>
          <p:nvPr/>
        </p:nvSpPr>
        <p:spPr>
          <a:xfrm>
            <a:off x="5259705" y="1765300"/>
            <a:ext cx="10077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/>
              <a:t>B=2</a:t>
            </a:r>
            <a:endParaRPr lang="en-US" altLang="zh-CN" sz="1600"/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YOLO v3 tiny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椭圆 3"/>
          <p:cNvSpPr/>
          <p:nvPr/>
        </p:nvSpPr>
        <p:spPr bwMode="auto">
          <a:xfrm>
            <a:off x="439225" y="1684236"/>
            <a:ext cx="2952328" cy="2952328"/>
          </a:xfrm>
          <a:prstGeom prst="ellipse">
            <a:avLst/>
          </a:prstGeom>
          <a:solidFill>
            <a:srgbClr val="013B6D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C4261D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87466" y="936908"/>
            <a:ext cx="12350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■</a:t>
            </a: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网络体量</a:t>
            </a:r>
            <a:endParaRPr kumimoji="0" lang="zh-CN" altLang="en-US" sz="1800" b="1" i="0" u="none" strike="noStrike" kern="0" cap="none" spc="0" normalizeH="0" baseline="0" noProof="0" dirty="0" smtClean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87466" y="1245994"/>
            <a:ext cx="39604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kern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主干网络采用一个7层conv+max网络提取特征，嫁接网络采用13*13、26*26的分辨率探测网络，相比于</a:t>
            </a:r>
            <a:r>
              <a:rPr lang="en-US" altLang="zh-CN" sz="1200" kern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YOLO v3</a:t>
            </a:r>
            <a:r>
              <a:rPr lang="zh-CN" altLang="en-US" sz="1200" kern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代码不是很复杂，训练起来较快。</a:t>
            </a:r>
            <a:endParaRPr kumimoji="0" lang="zh-CN" altLang="en-US" sz="1200" b="0" i="0" u="none" strike="noStrike" kern="0" cap="none" spc="0" normalizeH="0" baseline="0" noProof="0" dirty="0" smtClean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87466" y="2333977"/>
            <a:ext cx="12350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■</a:t>
            </a: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检测精度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87466" y="2643063"/>
            <a:ext cx="39604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200" kern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YOLO v3 tiny </a:t>
            </a:r>
            <a:r>
              <a:rPr lang="zh-CN" altLang="en-US" sz="1200" kern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只有</a:t>
            </a:r>
            <a:r>
              <a:rPr lang="en-US" altLang="zh-CN" sz="1200" kern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24</a:t>
            </a:r>
            <a:r>
              <a:rPr lang="zh-CN" altLang="en-US" sz="1200" kern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层，而且不采用残差层，相比于</a:t>
            </a:r>
            <a:r>
              <a:rPr lang="en-US" altLang="zh-CN" sz="1200" kern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YOLO v3</a:t>
            </a:r>
            <a:r>
              <a:rPr lang="zh-CN" altLang="en-US" sz="1200" kern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</a:t>
            </a:r>
            <a:r>
              <a:rPr lang="en-US" altLang="zh-CN" sz="1200" kern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107</a:t>
            </a:r>
            <a:r>
              <a:rPr lang="zh-CN" altLang="en-US" sz="1200" kern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层而言网络体量较小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，因此检测精度下降，但是精度损失可以接受。</a:t>
            </a:r>
            <a:endParaRPr kumimoji="0" lang="zh-CN" altLang="en-US" sz="1200" b="0" i="0" u="none" strike="noStrike" kern="0" cap="none" spc="0" normalizeH="0" baseline="0" noProof="0" dirty="0" smtClean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87466" y="3759366"/>
            <a:ext cx="12350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■</a:t>
            </a: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检测速度</a:t>
            </a:r>
            <a:endParaRPr kumimoji="0" lang="zh-CN" altLang="en-US" sz="1800" b="1" i="0" u="none" strike="noStrike" kern="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87466" y="4068452"/>
            <a:ext cx="39604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YOLO v3 tiny 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以一定的精度损失换取了检测速度，相比于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YOLO v3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kumimoji="0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tiny</a:t>
            </a:r>
            <a:r>
              <a:rPr kumimoji="0" lang="zh-CN" alt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版本在检测速度上提升很大。</a:t>
            </a:r>
            <a:endParaRPr kumimoji="0" lang="en-US" altLang="zh-CN" sz="1200" b="0" i="0" u="none" strike="noStrike" kern="0" cap="none" spc="0" normalizeH="0" baseline="0" noProof="0" dirty="0" smtClean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1195" y="2560320"/>
            <a:ext cx="24885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YOLO v3 tiny</a:t>
            </a:r>
            <a:endParaRPr lang="en-US" altLang="zh-CN" sz="3600" b="1" dirty="0" smtClean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419579" y="1469947"/>
            <a:ext cx="864096" cy="864096"/>
            <a:chOff x="2505666" y="1765071"/>
            <a:chExt cx="864096" cy="864096"/>
          </a:xfrm>
        </p:grpSpPr>
        <p:sp>
          <p:nvSpPr>
            <p:cNvPr id="15" name="椭圆 14"/>
            <p:cNvSpPr/>
            <p:nvPr/>
          </p:nvSpPr>
          <p:spPr bwMode="auto">
            <a:xfrm>
              <a:off x="2505666" y="1765071"/>
              <a:ext cx="864096" cy="86409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C4261D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563333" y="1845204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983129" y="2727960"/>
            <a:ext cx="864096" cy="864096"/>
            <a:chOff x="3405766" y="2600174"/>
            <a:chExt cx="864096" cy="864096"/>
          </a:xfrm>
        </p:grpSpPr>
        <p:sp>
          <p:nvSpPr>
            <p:cNvPr id="18" name="椭圆 17"/>
            <p:cNvSpPr/>
            <p:nvPr/>
          </p:nvSpPr>
          <p:spPr bwMode="auto">
            <a:xfrm>
              <a:off x="3405766" y="2600174"/>
              <a:ext cx="864096" cy="86409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C4261D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452333" y="2708804"/>
              <a:ext cx="7264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12009" y="3890261"/>
            <a:ext cx="864096" cy="864096"/>
            <a:chOff x="3593471" y="3855820"/>
            <a:chExt cx="864096" cy="864096"/>
          </a:xfrm>
        </p:grpSpPr>
        <p:sp>
          <p:nvSpPr>
            <p:cNvPr id="21" name="椭圆 20"/>
            <p:cNvSpPr/>
            <p:nvPr/>
          </p:nvSpPr>
          <p:spPr bwMode="auto">
            <a:xfrm>
              <a:off x="3593471" y="3855820"/>
              <a:ext cx="864096" cy="86409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C4261D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655533" y="3978804"/>
              <a:ext cx="755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kumimoji="0" lang="zh-CN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  <p:bldLst>
      <p:bldP spid="4" grpId="0" animBg="1"/>
      <p:bldP spid="5" grpId="0"/>
      <p:bldP spid="6" grpId="0"/>
      <p:bldP spid="7" grpId="0"/>
      <p:bldP spid="8" grpId="0"/>
      <p:bldP spid="9" grpId="0"/>
      <p:bldP spid="10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组合 84"/>
          <p:cNvGrpSpPr/>
          <p:nvPr/>
        </p:nvGrpSpPr>
        <p:grpSpPr>
          <a:xfrm>
            <a:off x="1115616" y="337220"/>
            <a:ext cx="3672408" cy="504056"/>
            <a:chOff x="1115616" y="337220"/>
            <a:chExt cx="3672408" cy="504056"/>
          </a:xfrm>
        </p:grpSpPr>
        <p:sp>
          <p:nvSpPr>
            <p:cNvPr id="2" name="五边形 1"/>
            <p:cNvSpPr/>
            <p:nvPr/>
          </p:nvSpPr>
          <p:spPr>
            <a:xfrm>
              <a:off x="1115616" y="337220"/>
              <a:ext cx="3672408" cy="504056"/>
            </a:xfrm>
            <a:prstGeom prst="homePlate">
              <a:avLst/>
            </a:prstGeom>
            <a:solidFill>
              <a:srgbClr val="013B6D"/>
            </a:solidFill>
            <a:ln>
              <a:solidFill>
                <a:srgbClr val="013B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15616" y="337220"/>
              <a:ext cx="3456384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tiny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版本网络结构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87" name="图片 8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83715" y="841375"/>
            <a:ext cx="5697220" cy="46278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5515" t="2375" r="7393" b="2375"/>
          <a:stretch>
            <a:fillRect/>
          </a:stretch>
        </p:blipFill>
        <p:spPr>
          <a:xfrm>
            <a:off x="0" y="85725"/>
            <a:ext cx="1017905" cy="1007110"/>
          </a:xfrm>
          <a:prstGeom prst="ellipse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1425</Words>
  <Application>WPS 演示</Application>
  <PresentationFormat>全屏显示(16:10)</PresentationFormat>
  <Paragraphs>157</Paragraphs>
  <Slides>20</Slides>
  <Notes>15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Segoe UI</vt:lpstr>
      <vt:lpstr>Calibri</vt:lpstr>
      <vt:lpstr>方正兰亭粗黑_GBK</vt:lpstr>
      <vt:lpstr>黑体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锐旗设计;https://9ppt.taobao.com</dc:creator>
  <cp:keywords>锐旗设计；https://9ppt.taobao.com</cp:keywords>
  <cp:category>锐旗设计；https://9ppt.taobao.com</cp:category>
  <cp:lastModifiedBy>清风醉几何</cp:lastModifiedBy>
  <cp:revision>85</cp:revision>
  <dcterms:created xsi:type="dcterms:W3CDTF">2014-11-28T15:02:00Z</dcterms:created>
  <dcterms:modified xsi:type="dcterms:W3CDTF">2020-11-19T03:49:40Z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